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3"/>
  </p:notesMasterIdLst>
  <p:sldIdLst>
    <p:sldId id="290" r:id="rId4"/>
    <p:sldId id="286" r:id="rId5"/>
    <p:sldId id="291" r:id="rId6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24"/>
    <p:restoredTop sz="96548" autoAdjust="0"/>
  </p:normalViewPr>
  <p:slideViewPr>
    <p:cSldViewPr snapToGrid="0">
      <p:cViewPr varScale="0">
        <p:scale>
          <a:sx n="70" d="100"/>
          <a:sy n="70" d="100"/>
        </p:scale>
        <p:origin x="-2118" y="-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Relationship Id="rId10" Type="http://schemas.openxmlformats.org/officeDocument/2006/relationships/commentAuthors" Target="commentAuthor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7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108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109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0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第４版（令和５年１月版）</a:t>
            </a:r>
            <a:r>
              <a:rPr kumimoji="1" lang="en-US" altLang="ja-JP" sz="1600" b="1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1" name="テキスト ボックス 136"/>
          <p:cNvSpPr txBox="1"/>
          <p:nvPr/>
        </p:nvSpPr>
        <p:spPr>
          <a:xfrm>
            <a:off x="6296381" y="95602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  <p:graphicFrame>
        <p:nvGraphicFramePr>
          <p:cNvPr id="1113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01171"/>
              </p:ext>
            </p:extLst>
          </p:nvPr>
        </p:nvGraphicFramePr>
        <p:xfrm>
          <a:off x="151072" y="799780"/>
          <a:ext cx="6589011" cy="882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/>
                  </a:extLst>
                </a:gridCol>
                <a:gridCol w="2724951">
                  <a:extLst>
                    <a:ext uri="{9D8B030D-6E8A-4147-A177-3AD203B41FA5}"/>
                  </a:extLst>
                </a:gridCol>
                <a:gridCol w="2724951">
                  <a:extLst>
                    <a:ext uri="{9D8B030D-6E8A-4147-A177-3AD203B41FA5}"/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（収容定員ありの場合記載）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4" name="正方形/長方形 92"/>
          <p:cNvSpPr/>
          <p:nvPr/>
        </p:nvSpPr>
        <p:spPr>
          <a:xfrm>
            <a:off x="1746830" y="669723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15" name="正方形/長方形 14"/>
          <p:cNvSpPr/>
          <p:nvPr/>
        </p:nvSpPr>
        <p:spPr>
          <a:xfrm>
            <a:off x="4468409" y="670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43" name="正方形/長方形 35"/>
          <p:cNvSpPr/>
          <p:nvPr/>
        </p:nvSpPr>
        <p:spPr>
          <a:xfrm>
            <a:off x="5826147" y="40630"/>
            <a:ext cx="862986" cy="307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latin typeface="Meiryo UI"/>
                <a:ea typeface="Meiryo UI"/>
              </a:rPr>
              <a:t>様式２</a:t>
            </a:r>
            <a:endParaRPr kumimoji="1" lang="ja-JP" altLang="en-US" sz="1600" dirty="0"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7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939805"/>
              </p:ext>
            </p:extLst>
          </p:nvPr>
        </p:nvGraphicFramePr>
        <p:xfrm>
          <a:off x="128570" y="2330734"/>
          <a:ext cx="6545535" cy="7025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/>
                  </a:extLst>
                </a:gridCol>
                <a:gridCol w="4859095">
                  <a:extLst>
                    <a:ext uri="{9D8B030D-6E8A-4147-A177-3AD203B41FA5}"/>
                  </a:extLst>
                </a:gridCol>
              </a:tblGrid>
              <a:tr h="565642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/>
                </a:extLst>
              </a:tr>
              <a:tr h="181204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適切なマスク（不織布マスクを推奨</a:t>
                      </a:r>
                      <a:r>
                        <a:rPr kumimoji="1" lang="en-US" altLang="ja-JP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｡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以下同じ</a:t>
                      </a:r>
                      <a:r>
                        <a:rPr kumimoji="1" lang="en-US" altLang="ja-JP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｡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）の正しい着用の周知・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徹底</a:t>
                      </a:r>
                      <a:r>
                        <a:rPr kumimoji="1" lang="en-US" altLang="ja-JP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/>
                      </a:r>
                      <a:br>
                        <a:rPr kumimoji="1" lang="en-US" altLang="ja-JP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</a:b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47337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換気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適切なマスクの正しい着用の周知・徹底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1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実施</a:t>
                      </a:r>
                      <a:endParaRPr kumimoji="1" lang="en-US" altLang="ja-JP" sz="1600" b="1" kern="1200" noProof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endParaRPr kumimoji="1" lang="ja-JP" altLang="en-US" sz="1600" b="1" kern="1200" noProof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1118" name="グループ化 35"/>
          <p:cNvGrpSpPr/>
          <p:nvPr/>
        </p:nvGrpSpPr>
        <p:grpSpPr>
          <a:xfrm>
            <a:off x="127039" y="809094"/>
            <a:ext cx="6655527" cy="1425503"/>
            <a:chOff x="124955" y="1254625"/>
            <a:chExt cx="6655527" cy="915366"/>
          </a:xfrm>
        </p:grpSpPr>
        <p:sp>
          <p:nvSpPr>
            <p:cNvPr id="1119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20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21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122" name="テキスト ボックス 20"/>
            <p:cNvSpPr txBox="1"/>
            <p:nvPr/>
          </p:nvSpPr>
          <p:spPr>
            <a:xfrm>
              <a:off x="1439939" y="1409381"/>
              <a:ext cx="5340543" cy="6301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123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12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125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6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7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第４版（令和５年１月版）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8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9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028457"/>
              </p:ext>
            </p:extLst>
          </p:nvPr>
        </p:nvGraphicFramePr>
        <p:xfrm>
          <a:off x="128570" y="2330734"/>
          <a:ext cx="6545535" cy="60448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/>
                  </a:extLst>
                </a:gridCol>
                <a:gridCol w="4859095">
                  <a:extLst>
                    <a:ext uri="{9D8B030D-6E8A-4147-A177-3AD203B41FA5}"/>
                  </a:extLst>
                </a:gridCol>
              </a:tblGrid>
              <a:tr h="740102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/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前項（１）感染経路に応じた感染対策と併せて、飲食時の感染対策（食事中以外のマスク着用等）の周知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/>
                        <a:t>⑤イベント前の感染対策</a:t>
                      </a:r>
                      <a:endParaRPr kumimoji="1" lang="ja-JP" altLang="en-US" sz="1600" b="1" dirty="0"/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08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⑦出演者や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</a:t>
                      </a: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実施</a:t>
                      </a:r>
                      <a:r>
                        <a:rPr kumimoji="1" lang="en-US" altLang="ja-JP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/>
                      </a:r>
                      <a:br>
                        <a:rPr kumimoji="1" lang="en-US" altLang="ja-JP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</a:br>
                      <a:endParaRPr kumimoji="1" lang="ja-JP" altLang="en-US" sz="16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1130" name="グループ化 35"/>
          <p:cNvGrpSpPr/>
          <p:nvPr/>
        </p:nvGrpSpPr>
        <p:grpSpPr>
          <a:xfrm>
            <a:off x="127039" y="809094"/>
            <a:ext cx="6608092" cy="1425503"/>
            <a:chOff x="124955" y="1254625"/>
            <a:chExt cx="6608092" cy="915366"/>
          </a:xfrm>
        </p:grpSpPr>
        <p:sp>
          <p:nvSpPr>
            <p:cNvPr id="1131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32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33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1134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135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136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7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1138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第４版（令和５年１月版）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39" name="テキスト ボックス 16"/>
          <p:cNvSpPr txBox="1"/>
          <p:nvPr/>
        </p:nvSpPr>
        <p:spPr>
          <a:xfrm>
            <a:off x="1442023" y="1050096"/>
            <a:ext cx="5340543" cy="9813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イベント開催時には、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下記の項目（イベント開催時の必要な感染防止策）を満たすことが必要です。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80975" lvl="0" indent="-180975">
              <a:defRPr/>
            </a:pP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※5,000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人超かつ収容率</a:t>
            </a:r>
            <a:r>
              <a:rPr kumimoji="1" lang="en-US" altLang="ja-JP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50%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超のイベント開催時には、個別のイベントごとの具体的な対策を記載した「感染防止安全計画」の提出が必要です。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110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4359</TotalTime>
  <Words>660</Words>
  <Application>JUST Focus</Application>
  <Paragraphs>86</Paragraph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4.1.2</AppVersion>
  <PresentationFormat>ユーザー設定</PresentationFormat>
  <Slides>3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寺井 大貴（新型インフル・国際感染症室）</dc:creator>
  <cp:lastModifiedBy>470643</cp:lastModifiedBy>
  <cp:lastPrinted>2022-07-11T11:10:24Z</cp:lastPrinted>
  <dcterms:created xsi:type="dcterms:W3CDTF">2021-06-21T06:44:25Z</dcterms:created>
  <dcterms:modified xsi:type="dcterms:W3CDTF">2023-01-27T10:25:17Z</dcterms:modified>
  <cp:revision>628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