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olors1.xml" ContentType="application/vnd.ms-office.chartcolorstyle+xml"/>
  <Override PartName="/ppt/charts/colors2.xml" ContentType="application/vnd.ms-office.chartcolorstyle+xml"/>
  <Override PartName="/ppt/charts/colors3.xml" ContentType="application/vnd.ms-office.chartcolorstyle+xml"/>
  <Override PartName="/ppt/charts/colors4.xml" ContentType="application/vnd.ms-office.chartcolorstyle+xml"/>
  <Override PartName="/ppt/charts/style1.xml" ContentType="application/vnd.ms-office.chartstyle+xml"/>
  <Override PartName="/ppt/charts/style2.xml" ContentType="application/vnd.ms-office.chartstyle+xml"/>
  <Override PartName="/ppt/charts/style3.xml" ContentType="application/vnd.ms-office.chartstyle+xml"/>
  <Override PartName="/ppt/charts/style4.xml" ContentType="application/vnd.ms-office.chart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2"/>
  </p:sldMasterIdLst>
  <p:notesMasterIdLst>
    <p:notesMasterId r:id="rId3"/>
  </p:notesMasterIdLst>
  <p:handoutMasterIdLst>
    <p:handoutMasterId r:id="rId4"/>
  </p:handoutMasterIdLst>
  <p:sldIdLst>
    <p:sldId id="556" r:id="rId5"/>
    <p:sldId id="555" r:id="rId6"/>
    <p:sldId id="558" r:id="rId7"/>
    <p:sldId id="559" r:id="rId8"/>
    <p:sldId id="560" r:id="rId9"/>
    <p:sldId id="561" r:id="rId10"/>
    <p:sldId id="562" r:id="rId11"/>
    <p:sldId id="563" r:id="rId12"/>
    <p:sldId id="564" r:id="rId13"/>
    <p:sldId id="565" r:id="rId14"/>
    <p:sldId id="566" r:id="rId15"/>
  </p:sldIdLst>
  <p:sldSz cx="9906000" cy="6858000" type="A4"/>
  <p:notesSz cx="6858000" cy="9144000"/>
  <p:defaultTextStyle>
    <a:defPPr>
      <a:defRPr lang="ja-JP"/>
    </a:defPPr>
    <a:lvl1pPr marL="0" algn="l" defTabSz="911385" rtl="0" eaLnBrk="1" latinLnBrk="0" hangingPunct="1">
      <a:defRPr kumimoji="1" sz="1800" kern="1200">
        <a:solidFill>
          <a:schemeClr val="tx1"/>
        </a:solidFill>
        <a:latin typeface="+mn-lt"/>
        <a:ea typeface="+mn-ea"/>
        <a:cs typeface="+mn-cs"/>
      </a:defRPr>
    </a:lvl1pPr>
    <a:lvl2pPr marL="455693" algn="l" defTabSz="911385" rtl="0" eaLnBrk="1" latinLnBrk="0" hangingPunct="1">
      <a:defRPr kumimoji="1" sz="1800" kern="1200">
        <a:solidFill>
          <a:schemeClr val="tx1"/>
        </a:solidFill>
        <a:latin typeface="+mn-lt"/>
        <a:ea typeface="+mn-ea"/>
        <a:cs typeface="+mn-cs"/>
      </a:defRPr>
    </a:lvl2pPr>
    <a:lvl3pPr marL="911385" algn="l" defTabSz="911385" rtl="0" eaLnBrk="1" latinLnBrk="0" hangingPunct="1">
      <a:defRPr kumimoji="1" sz="1800" kern="1200">
        <a:solidFill>
          <a:schemeClr val="tx1"/>
        </a:solidFill>
        <a:latin typeface="+mn-lt"/>
        <a:ea typeface="+mn-ea"/>
        <a:cs typeface="+mn-cs"/>
      </a:defRPr>
    </a:lvl3pPr>
    <a:lvl4pPr marL="1367075" algn="l" defTabSz="911385" rtl="0" eaLnBrk="1" latinLnBrk="0" hangingPunct="1">
      <a:defRPr kumimoji="1" sz="1800" kern="1200">
        <a:solidFill>
          <a:schemeClr val="tx1"/>
        </a:solidFill>
        <a:latin typeface="+mn-lt"/>
        <a:ea typeface="+mn-ea"/>
        <a:cs typeface="+mn-cs"/>
      </a:defRPr>
    </a:lvl4pPr>
    <a:lvl5pPr marL="1822766" algn="l" defTabSz="911385" rtl="0" eaLnBrk="1" latinLnBrk="0" hangingPunct="1">
      <a:defRPr kumimoji="1" sz="1800" kern="1200">
        <a:solidFill>
          <a:schemeClr val="tx1"/>
        </a:solidFill>
        <a:latin typeface="+mn-lt"/>
        <a:ea typeface="+mn-ea"/>
        <a:cs typeface="+mn-cs"/>
      </a:defRPr>
    </a:lvl5pPr>
    <a:lvl6pPr marL="2278461" algn="l" defTabSz="911385" rtl="0" eaLnBrk="1" latinLnBrk="0" hangingPunct="1">
      <a:defRPr kumimoji="1" sz="1800" kern="1200">
        <a:solidFill>
          <a:schemeClr val="tx1"/>
        </a:solidFill>
        <a:latin typeface="+mn-lt"/>
        <a:ea typeface="+mn-ea"/>
        <a:cs typeface="+mn-cs"/>
      </a:defRPr>
    </a:lvl6pPr>
    <a:lvl7pPr marL="2734155" algn="l" defTabSz="911385" rtl="0" eaLnBrk="1" latinLnBrk="0" hangingPunct="1">
      <a:defRPr kumimoji="1" sz="1800" kern="1200">
        <a:solidFill>
          <a:schemeClr val="tx1"/>
        </a:solidFill>
        <a:latin typeface="+mn-lt"/>
        <a:ea typeface="+mn-ea"/>
        <a:cs typeface="+mn-cs"/>
      </a:defRPr>
    </a:lvl7pPr>
    <a:lvl8pPr marL="3189839" algn="l" defTabSz="911385" rtl="0" eaLnBrk="1" latinLnBrk="0" hangingPunct="1">
      <a:defRPr kumimoji="1" sz="1800" kern="1200">
        <a:solidFill>
          <a:schemeClr val="tx1"/>
        </a:solidFill>
        <a:latin typeface="+mn-lt"/>
        <a:ea typeface="+mn-ea"/>
        <a:cs typeface="+mn-cs"/>
      </a:defRPr>
    </a:lvl8pPr>
    <a:lvl9pPr marL="3645536" algn="l" defTabSz="911385"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FAA4"/>
    <a:srgbClr val="CDFF4F"/>
    <a:srgbClr val="FFFFFF"/>
    <a:srgbClr val="0000FF"/>
    <a:srgbClr val="FFCCCC"/>
    <a:srgbClr val="BEE13F"/>
    <a:srgbClr val="FFFFCC"/>
    <a:srgbClr val="00FFFF"/>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restored">
    <p:restoredLeft sz="5355"/>
    <p:restoredTop sz="94475"/>
  </p:normalViewPr>
  <p:slideViewPr>
    <p:cSldViewPr>
      <p:cViewPr varScale="0">
        <p:scale>
          <a:sx n="70" d="100"/>
          <a:sy n="70" d="100"/>
        </p:scale>
        <p:origin x="-2070" y="-414"/>
      </p:cViewPr>
      <p:guideLst>
        <p:guide pos="3063"/>
        <p:guide orient="horz" pos="1025"/>
      </p:guideLst>
    </p:cSldViewPr>
  </p:slideViewPr>
  <p:notesTextViewPr>
    <p:cViewPr>
      <p:scale>
        <a:sx n="100" d="100"/>
        <a:sy n="100" d="100"/>
      </p:scale>
      <p:origin x="0" y="0"/>
    </p:cViewPr>
  </p:notesTextViewPr>
  <p:notesViewPr>
    <p:cSldViewPr>
      <p:cViewPr varScale="1">
        <p:scale>
          <a:sx n="51" d="100"/>
          <a:sy n="51" d="100"/>
        </p:scale>
        <p:origin x="-3006" y="-96"/>
      </p:cViewPr>
      <p:guideLst>
        <p:guide orient="horz" pos="3126"/>
        <p:guide pos="2142"/>
      </p:guideLst>
    </p:cSldViewPr>
  </p:notesViewPr>
  <p:gridSpacing cx="45005" cy="45005"/>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handoutMaster" Target="handoutMasters/handoutMaster1.xml" /><Relationship Id="rId5" Type="http://schemas.openxmlformats.org/officeDocument/2006/relationships/slide" Target="slides/slide1.xml" /><Relationship Id="rId6" Type="http://schemas.openxmlformats.org/officeDocument/2006/relationships/slide" Target="slides/slide2.xml" /><Relationship Id="rId7" Type="http://schemas.openxmlformats.org/officeDocument/2006/relationships/slide" Target="slides/slide3.xml" /><Relationship Id="rId8" Type="http://schemas.openxmlformats.org/officeDocument/2006/relationships/slide" Target="slides/slide4.xml" /><Relationship Id="rId9" Type="http://schemas.openxmlformats.org/officeDocument/2006/relationships/slide" Target="slides/slide5.xml" /><Relationship Id="rId10" Type="http://schemas.openxmlformats.org/officeDocument/2006/relationships/slide" Target="slides/slide6.xml" /><Relationship Id="rId11" Type="http://schemas.openxmlformats.org/officeDocument/2006/relationships/slide" Target="slides/slide7.xml" /><Relationship Id="rId12" Type="http://schemas.openxmlformats.org/officeDocument/2006/relationships/slide" Target="slides/slide8.xml" /><Relationship Id="rId13" Type="http://schemas.openxmlformats.org/officeDocument/2006/relationships/slide" Target="slides/slide9.xml" /><Relationship Id="rId14" Type="http://schemas.openxmlformats.org/officeDocument/2006/relationships/slide" Target="slides/slide10.xml" /><Relationship Id="rId15" Type="http://schemas.openxmlformats.org/officeDocument/2006/relationships/slide" Target="slides/slide11.xml" /><Relationship Id="rId16" Type="http://schemas.openxmlformats.org/officeDocument/2006/relationships/presProps" Target="presProps.xml" /><Relationship Id="rId17" Type="http://schemas.openxmlformats.org/officeDocument/2006/relationships/viewProps" Target="viewProps.xml" /><Relationship Id="rId18" Type="http://schemas.openxmlformats.org/officeDocument/2006/relationships/tableStyles" Target="tableStyles.xml" /></Relationships>
</file>

<file path=ppt/charts/_rels/chart1.xml.rels><?xml version="1.0" encoding="UTF-8"?><Relationships xmlns="http://schemas.openxmlformats.org/package/2006/relationships"><Relationship Id="rId1" Type="http://schemas.openxmlformats.org/officeDocument/2006/relationships/oleObject" Target="file:///\\nas2013\intra\130401\&#24863;&#26579;&#30151;\#&#26032;&#22411;&#12467;&#12525;&#12490;&#12454;&#12452;&#12523;&#12473;&#24863;&#26579;&#30151;\&#9733;200229&#65374;&#35352;&#32773;&#30330;&#34920;(0303&#12363;&#12425;0531&#12414;&#12391;&#27598;&#26085;&#35352;&#32773;&#12524;&#12463;)\&#30330;&#29983;&#29366;&#27841;&#12464;&#12521;&#12501;&#31561;&#36039;&#26009;\&#9679;&#12464;&#12521;&#12501;&#12487;&#12540;&#12479;(&#20250;&#35211;&#31561;&#29992;)%200423.xlsx" TargetMode="External" /><Relationship Id="rId2" Type="http://schemas.microsoft.com/office/2011/relationships/chartColorStyle" Target="colors1.xml" /><Relationship Id="rId3" Type="http://schemas.microsoft.com/office/2011/relationships/chartStyle" Target="style1.xml" /></Relationships>
</file>

<file path=ppt/charts/_rels/chart2.xml.rels><?xml version="1.0" encoding="UTF-8"?><Relationships xmlns="http://schemas.openxmlformats.org/package/2006/relationships"><Relationship Id="rId1" Type="http://schemas.openxmlformats.org/officeDocument/2006/relationships/oleObject" Target="file:///\\nas2013\intra\130401\&#24863;&#26579;&#30151;\#&#26032;&#22411;&#12467;&#12525;&#12490;&#12454;&#12452;&#12523;&#12473;&#24863;&#26579;&#30151;\&#9733;200229&#65374;&#35352;&#32773;&#30330;&#34920;(0303&#12363;&#12425;0531&#12414;&#12391;&#27598;&#26085;&#35352;&#32773;&#12524;&#12463;)\&#36039;&#26009;\20220131&#30693;&#20107;&#20250;&#29992;\&#12467;&#12500;&#12540;&#37325;&#30151;&#12539;&#20013;&#31561;&#30151;.xlsx" TargetMode="External" /><Relationship Id="rId2" Type="http://schemas.microsoft.com/office/2011/relationships/chartColorStyle" Target="colors2.xml" /><Relationship Id="rId3" Type="http://schemas.microsoft.com/office/2011/relationships/chartStyle" Target="style2.xml" /></Relationships>
</file>

<file path=ppt/charts/_rels/chart3.xml.rels><?xml version="1.0" encoding="UTF-8"?><Relationships xmlns="http://schemas.openxmlformats.org/package/2006/relationships"><Relationship Id="rId1" Type="http://schemas.openxmlformats.org/officeDocument/2006/relationships/oleObject" Target="file:///\\nas2013\intra\130401\&#24863;&#26579;&#30151;\#&#26032;&#22411;&#12467;&#12525;&#12490;&#12454;&#12452;&#12523;&#12473;&#24863;&#26579;&#30151;\&#9733;200229&#65374;&#35352;&#32773;&#30330;&#34920;(0303&#12363;&#12425;0531&#12414;&#12391;&#27598;&#26085;&#35352;&#32773;&#12524;&#12463;)\&#36039;&#26009;\20220131&#30693;&#20107;&#20250;&#29992;\&#12467;&#12500;&#12540;&#37325;&#30151;&#12539;&#20013;&#31561;&#30151;.xlsx" TargetMode="External" /><Relationship Id="rId2" Type="http://schemas.microsoft.com/office/2011/relationships/chartColorStyle" Target="colors3.xml" /><Relationship Id="rId3" Type="http://schemas.microsoft.com/office/2011/relationships/chartStyle" Target="style3.xml" /></Relationships>
</file>

<file path=ppt/charts/_rels/chart4.xml.rels><?xml version="1.0" encoding="UTF-8"?><Relationships xmlns="http://schemas.openxmlformats.org/package/2006/relationships"><Relationship Id="rId1" Type="http://schemas.openxmlformats.org/officeDocument/2006/relationships/oleObject" Target="file:///\\nas2013\intra\130401\&#24863;&#26579;&#30151;\#&#26032;&#22411;&#12467;&#12525;&#12490;&#12454;&#12452;&#12523;&#12473;&#24863;&#26579;&#30151;\&#9733;200229&#65374;&#35352;&#32773;&#30330;&#34920;(0303&#12363;&#12425;0531&#12414;&#12391;&#27598;&#26085;&#35352;&#32773;&#12524;&#12463;)\&#36039;&#26009;\20220131&#30693;&#20107;&#20250;&#29992;\&#12467;&#12500;&#12540;&#37325;&#30151;&#12539;&#20013;&#31561;&#30151;.xlsx" TargetMode="External" /><Relationship Id="rId2" Type="http://schemas.microsoft.com/office/2011/relationships/chartColorStyle" Target="colors4.xml" /><Relationship Id="rId3" Type="http://schemas.microsoft.com/office/2011/relationships/chartStyle" Target="style4.xml" /></Relationships>
</file>

<file path=ppt/charts/chart1.xml><?xml version="1.0" encoding="utf-8"?>
<c:chartSpace xmlns:a="http://schemas.openxmlformats.org/drawingml/2006/main" xmlns:r="http://schemas.openxmlformats.org/officeDocument/2006/relationships" xmlns:c="http://schemas.openxmlformats.org/drawingml/2006/chart">
  <c:date1904 val="0"/>
  <c:lang val="ja-JP"/>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966151686129053e-002"/>
          <c:y val="7.0323488045007029e-002"/>
          <c:w val="0.93803584432185472"/>
          <c:h val="0.79746835443038"/>
        </c:manualLayout>
      </c:layout>
      <c:barChart>
        <c:barDir val="col"/>
        <c:grouping val="stacked"/>
        <c:varyColors val="0"/>
        <c:ser>
          <c:idx val="2"/>
          <c:order val="0"/>
          <c:tx>
            <c:v>リンク無</c:v>
          </c:tx>
          <c:spPr>
            <a:solidFill>
              <a:srgbClr val="FF0000"/>
            </a:solidFill>
            <a:ln>
              <a:noFill/>
            </a:ln>
            <a:effectLst/>
          </c:spPr>
          <c:invertIfNegative val="0"/>
          <c:dPt>
            <c:idx val="0"/>
            <c:invertIfNegative val="0"/>
            <c:bubble3D val="0"/>
            <c:spPr>
              <a:solidFill>
                <a:srgbClr val="FF0000"/>
              </a:solidFill>
              <a:ln>
                <a:noFill/>
              </a:ln>
              <a:effectLst/>
            </c:spPr>
          </c:dPt>
          <c:dPt>
            <c:idx val="9"/>
            <c:invertIfNegative val="0"/>
            <c:bubble3D val="0"/>
            <c:spPr>
              <a:solidFill>
                <a:srgbClr val="FF0000"/>
              </a:solidFill>
              <a:ln>
                <a:noFill/>
              </a:ln>
              <a:effectLst/>
            </c:spPr>
          </c:dPt>
          <c:cat>
            <c:numRef>
              <c:f>'[●グラフデータ(会見等用) 0423.xlsx]新規・濃厚内訳 (報告日)  (3)'!$D$420:$D$634</c:f>
              <c:numCache>
                <c:formatCode>m"月"d"日"</c:formatCode>
                <c:ptCount val="215"/>
                <c:pt idx="0">
                  <c:v>44378</c:v>
                </c:pt>
                <c:pt idx="1">
                  <c:v>44379</c:v>
                </c:pt>
                <c:pt idx="2">
                  <c:v>44380</c:v>
                </c:pt>
                <c:pt idx="3">
                  <c:v>44381</c:v>
                </c:pt>
                <c:pt idx="4">
                  <c:v>44382</c:v>
                </c:pt>
                <c:pt idx="5">
                  <c:v>44383</c:v>
                </c:pt>
                <c:pt idx="6">
                  <c:v>44384</c:v>
                </c:pt>
                <c:pt idx="7">
                  <c:v>44385</c:v>
                </c:pt>
                <c:pt idx="8">
                  <c:v>44386</c:v>
                </c:pt>
                <c:pt idx="9">
                  <c:v>44387</c:v>
                </c:pt>
                <c:pt idx="10">
                  <c:v>44388</c:v>
                </c:pt>
                <c:pt idx="11">
                  <c:v>44389</c:v>
                </c:pt>
                <c:pt idx="12">
                  <c:v>44390</c:v>
                </c:pt>
                <c:pt idx="13">
                  <c:v>44391</c:v>
                </c:pt>
                <c:pt idx="14">
                  <c:v>44392</c:v>
                </c:pt>
                <c:pt idx="15">
                  <c:v>44393</c:v>
                </c:pt>
                <c:pt idx="16">
                  <c:v>44394</c:v>
                </c:pt>
                <c:pt idx="17">
                  <c:v>44395</c:v>
                </c:pt>
                <c:pt idx="18">
                  <c:v>44396</c:v>
                </c:pt>
                <c:pt idx="19">
                  <c:v>44397</c:v>
                </c:pt>
                <c:pt idx="20">
                  <c:v>44398</c:v>
                </c:pt>
                <c:pt idx="21">
                  <c:v>44399</c:v>
                </c:pt>
                <c:pt idx="22">
                  <c:v>44400</c:v>
                </c:pt>
                <c:pt idx="23">
                  <c:v>44401</c:v>
                </c:pt>
                <c:pt idx="24">
                  <c:v>44402</c:v>
                </c:pt>
                <c:pt idx="25">
                  <c:v>44403</c:v>
                </c:pt>
                <c:pt idx="26">
                  <c:v>44404</c:v>
                </c:pt>
                <c:pt idx="27">
                  <c:v>44405</c:v>
                </c:pt>
                <c:pt idx="28">
                  <c:v>44406</c:v>
                </c:pt>
                <c:pt idx="29">
                  <c:v>44407</c:v>
                </c:pt>
                <c:pt idx="30">
                  <c:v>44408</c:v>
                </c:pt>
                <c:pt idx="31">
                  <c:v>44409</c:v>
                </c:pt>
                <c:pt idx="32">
                  <c:v>44410</c:v>
                </c:pt>
                <c:pt idx="33">
                  <c:v>44411</c:v>
                </c:pt>
                <c:pt idx="34">
                  <c:v>44412</c:v>
                </c:pt>
                <c:pt idx="35">
                  <c:v>44413</c:v>
                </c:pt>
                <c:pt idx="36">
                  <c:v>44414</c:v>
                </c:pt>
                <c:pt idx="37">
                  <c:v>44415</c:v>
                </c:pt>
                <c:pt idx="38">
                  <c:v>44416</c:v>
                </c:pt>
                <c:pt idx="39">
                  <c:v>44417</c:v>
                </c:pt>
                <c:pt idx="40">
                  <c:v>44418</c:v>
                </c:pt>
                <c:pt idx="41">
                  <c:v>44419</c:v>
                </c:pt>
                <c:pt idx="42">
                  <c:v>44420</c:v>
                </c:pt>
                <c:pt idx="43">
                  <c:v>44421</c:v>
                </c:pt>
                <c:pt idx="44">
                  <c:v>44422</c:v>
                </c:pt>
                <c:pt idx="45">
                  <c:v>44423</c:v>
                </c:pt>
                <c:pt idx="46">
                  <c:v>44424</c:v>
                </c:pt>
                <c:pt idx="47">
                  <c:v>44425</c:v>
                </c:pt>
                <c:pt idx="48">
                  <c:v>44426</c:v>
                </c:pt>
                <c:pt idx="49">
                  <c:v>44427</c:v>
                </c:pt>
                <c:pt idx="50">
                  <c:v>44428</c:v>
                </c:pt>
                <c:pt idx="51">
                  <c:v>44429</c:v>
                </c:pt>
                <c:pt idx="52">
                  <c:v>44430</c:v>
                </c:pt>
                <c:pt idx="53">
                  <c:v>44431</c:v>
                </c:pt>
                <c:pt idx="54">
                  <c:v>44432</c:v>
                </c:pt>
                <c:pt idx="55">
                  <c:v>44433</c:v>
                </c:pt>
                <c:pt idx="56">
                  <c:v>44434</c:v>
                </c:pt>
                <c:pt idx="57">
                  <c:v>44435</c:v>
                </c:pt>
                <c:pt idx="58">
                  <c:v>44436</c:v>
                </c:pt>
                <c:pt idx="59">
                  <c:v>44437</c:v>
                </c:pt>
                <c:pt idx="60">
                  <c:v>44438</c:v>
                </c:pt>
                <c:pt idx="61">
                  <c:v>44439</c:v>
                </c:pt>
                <c:pt idx="62">
                  <c:v>44440</c:v>
                </c:pt>
                <c:pt idx="63">
                  <c:v>44441</c:v>
                </c:pt>
                <c:pt idx="64">
                  <c:v>44442</c:v>
                </c:pt>
                <c:pt idx="65">
                  <c:v>44443</c:v>
                </c:pt>
                <c:pt idx="66">
                  <c:v>44444</c:v>
                </c:pt>
                <c:pt idx="67">
                  <c:v>44445</c:v>
                </c:pt>
                <c:pt idx="68">
                  <c:v>44446</c:v>
                </c:pt>
                <c:pt idx="69">
                  <c:v>44447</c:v>
                </c:pt>
                <c:pt idx="70">
                  <c:v>44448</c:v>
                </c:pt>
                <c:pt idx="71">
                  <c:v>44449</c:v>
                </c:pt>
                <c:pt idx="72">
                  <c:v>44450</c:v>
                </c:pt>
                <c:pt idx="73">
                  <c:v>44451</c:v>
                </c:pt>
                <c:pt idx="74">
                  <c:v>44452</c:v>
                </c:pt>
                <c:pt idx="75">
                  <c:v>44453</c:v>
                </c:pt>
                <c:pt idx="76">
                  <c:v>44454</c:v>
                </c:pt>
                <c:pt idx="77">
                  <c:v>44455</c:v>
                </c:pt>
                <c:pt idx="78">
                  <c:v>44456</c:v>
                </c:pt>
                <c:pt idx="79">
                  <c:v>44457</c:v>
                </c:pt>
                <c:pt idx="80">
                  <c:v>44458</c:v>
                </c:pt>
                <c:pt idx="81">
                  <c:v>44459</c:v>
                </c:pt>
                <c:pt idx="82">
                  <c:v>44460</c:v>
                </c:pt>
                <c:pt idx="83">
                  <c:v>44461</c:v>
                </c:pt>
                <c:pt idx="84">
                  <c:v>44462</c:v>
                </c:pt>
                <c:pt idx="85">
                  <c:v>44463</c:v>
                </c:pt>
                <c:pt idx="86">
                  <c:v>44464</c:v>
                </c:pt>
                <c:pt idx="87">
                  <c:v>44465</c:v>
                </c:pt>
                <c:pt idx="88">
                  <c:v>44466</c:v>
                </c:pt>
                <c:pt idx="89">
                  <c:v>44467</c:v>
                </c:pt>
                <c:pt idx="90">
                  <c:v>44468</c:v>
                </c:pt>
                <c:pt idx="91">
                  <c:v>44469</c:v>
                </c:pt>
                <c:pt idx="92">
                  <c:v>44470</c:v>
                </c:pt>
                <c:pt idx="93">
                  <c:v>44471</c:v>
                </c:pt>
                <c:pt idx="94">
                  <c:v>44472</c:v>
                </c:pt>
                <c:pt idx="95">
                  <c:v>44473</c:v>
                </c:pt>
                <c:pt idx="96">
                  <c:v>44474</c:v>
                </c:pt>
                <c:pt idx="97">
                  <c:v>44475</c:v>
                </c:pt>
                <c:pt idx="98">
                  <c:v>44476</c:v>
                </c:pt>
                <c:pt idx="99">
                  <c:v>44477</c:v>
                </c:pt>
                <c:pt idx="100">
                  <c:v>44478</c:v>
                </c:pt>
                <c:pt idx="101">
                  <c:v>44479</c:v>
                </c:pt>
                <c:pt idx="102">
                  <c:v>44480</c:v>
                </c:pt>
                <c:pt idx="103">
                  <c:v>44481</c:v>
                </c:pt>
                <c:pt idx="104">
                  <c:v>44482</c:v>
                </c:pt>
                <c:pt idx="105">
                  <c:v>44483</c:v>
                </c:pt>
                <c:pt idx="106">
                  <c:v>44484</c:v>
                </c:pt>
                <c:pt idx="107">
                  <c:v>44485</c:v>
                </c:pt>
                <c:pt idx="108">
                  <c:v>44486</c:v>
                </c:pt>
                <c:pt idx="109">
                  <c:v>44487</c:v>
                </c:pt>
                <c:pt idx="110">
                  <c:v>44488</c:v>
                </c:pt>
                <c:pt idx="111">
                  <c:v>44489</c:v>
                </c:pt>
                <c:pt idx="112">
                  <c:v>44490</c:v>
                </c:pt>
                <c:pt idx="113">
                  <c:v>44491</c:v>
                </c:pt>
                <c:pt idx="114">
                  <c:v>44492</c:v>
                </c:pt>
                <c:pt idx="115">
                  <c:v>44493</c:v>
                </c:pt>
                <c:pt idx="116">
                  <c:v>44494</c:v>
                </c:pt>
                <c:pt idx="117">
                  <c:v>44495</c:v>
                </c:pt>
                <c:pt idx="118">
                  <c:v>44496</c:v>
                </c:pt>
                <c:pt idx="119">
                  <c:v>44497</c:v>
                </c:pt>
                <c:pt idx="120">
                  <c:v>44498</c:v>
                </c:pt>
                <c:pt idx="121">
                  <c:v>44499</c:v>
                </c:pt>
                <c:pt idx="122">
                  <c:v>44500</c:v>
                </c:pt>
                <c:pt idx="123">
                  <c:v>44501</c:v>
                </c:pt>
                <c:pt idx="124">
                  <c:v>44502</c:v>
                </c:pt>
                <c:pt idx="125">
                  <c:v>44503</c:v>
                </c:pt>
                <c:pt idx="126">
                  <c:v>44504</c:v>
                </c:pt>
                <c:pt idx="127">
                  <c:v>44505</c:v>
                </c:pt>
                <c:pt idx="128">
                  <c:v>44506</c:v>
                </c:pt>
                <c:pt idx="129">
                  <c:v>44507</c:v>
                </c:pt>
                <c:pt idx="130">
                  <c:v>44508</c:v>
                </c:pt>
                <c:pt idx="131">
                  <c:v>44509</c:v>
                </c:pt>
                <c:pt idx="132">
                  <c:v>44510</c:v>
                </c:pt>
                <c:pt idx="133">
                  <c:v>44511</c:v>
                </c:pt>
                <c:pt idx="134">
                  <c:v>44512</c:v>
                </c:pt>
                <c:pt idx="135">
                  <c:v>44513</c:v>
                </c:pt>
                <c:pt idx="136">
                  <c:v>44514</c:v>
                </c:pt>
                <c:pt idx="137">
                  <c:v>44515</c:v>
                </c:pt>
                <c:pt idx="138">
                  <c:v>44516</c:v>
                </c:pt>
                <c:pt idx="139">
                  <c:v>44517</c:v>
                </c:pt>
                <c:pt idx="140">
                  <c:v>44518</c:v>
                </c:pt>
                <c:pt idx="141">
                  <c:v>44519</c:v>
                </c:pt>
                <c:pt idx="142">
                  <c:v>44520</c:v>
                </c:pt>
                <c:pt idx="143">
                  <c:v>44521</c:v>
                </c:pt>
                <c:pt idx="144">
                  <c:v>44522</c:v>
                </c:pt>
                <c:pt idx="145">
                  <c:v>44523</c:v>
                </c:pt>
                <c:pt idx="146">
                  <c:v>44524</c:v>
                </c:pt>
                <c:pt idx="147">
                  <c:v>44525</c:v>
                </c:pt>
                <c:pt idx="148">
                  <c:v>44526</c:v>
                </c:pt>
                <c:pt idx="149">
                  <c:v>44527</c:v>
                </c:pt>
                <c:pt idx="150">
                  <c:v>44528</c:v>
                </c:pt>
                <c:pt idx="151">
                  <c:v>44529</c:v>
                </c:pt>
                <c:pt idx="152">
                  <c:v>44530</c:v>
                </c:pt>
                <c:pt idx="153">
                  <c:v>44531</c:v>
                </c:pt>
                <c:pt idx="154">
                  <c:v>44532</c:v>
                </c:pt>
                <c:pt idx="155">
                  <c:v>44533</c:v>
                </c:pt>
                <c:pt idx="156">
                  <c:v>44534</c:v>
                </c:pt>
                <c:pt idx="157">
                  <c:v>44535</c:v>
                </c:pt>
                <c:pt idx="158">
                  <c:v>44536</c:v>
                </c:pt>
                <c:pt idx="159">
                  <c:v>44537</c:v>
                </c:pt>
                <c:pt idx="160">
                  <c:v>44538</c:v>
                </c:pt>
                <c:pt idx="161">
                  <c:v>44539</c:v>
                </c:pt>
                <c:pt idx="162">
                  <c:v>44540</c:v>
                </c:pt>
                <c:pt idx="163">
                  <c:v>44541</c:v>
                </c:pt>
                <c:pt idx="164">
                  <c:v>44542</c:v>
                </c:pt>
                <c:pt idx="165">
                  <c:v>44543</c:v>
                </c:pt>
                <c:pt idx="166">
                  <c:v>44544</c:v>
                </c:pt>
                <c:pt idx="167">
                  <c:v>44545</c:v>
                </c:pt>
                <c:pt idx="168">
                  <c:v>44546</c:v>
                </c:pt>
                <c:pt idx="169">
                  <c:v>44547</c:v>
                </c:pt>
                <c:pt idx="170">
                  <c:v>44548</c:v>
                </c:pt>
                <c:pt idx="171">
                  <c:v>44549</c:v>
                </c:pt>
                <c:pt idx="172">
                  <c:v>44550</c:v>
                </c:pt>
                <c:pt idx="173">
                  <c:v>44551</c:v>
                </c:pt>
                <c:pt idx="174">
                  <c:v>44552</c:v>
                </c:pt>
                <c:pt idx="175">
                  <c:v>44553</c:v>
                </c:pt>
                <c:pt idx="176">
                  <c:v>44554</c:v>
                </c:pt>
                <c:pt idx="177">
                  <c:v>44555</c:v>
                </c:pt>
                <c:pt idx="178">
                  <c:v>44556</c:v>
                </c:pt>
                <c:pt idx="179">
                  <c:v>44557</c:v>
                </c:pt>
                <c:pt idx="180">
                  <c:v>44558</c:v>
                </c:pt>
                <c:pt idx="181">
                  <c:v>44559</c:v>
                </c:pt>
                <c:pt idx="182">
                  <c:v>44560</c:v>
                </c:pt>
                <c:pt idx="183">
                  <c:v>44561</c:v>
                </c:pt>
                <c:pt idx="184">
                  <c:v>44562</c:v>
                </c:pt>
                <c:pt idx="185">
                  <c:v>44563</c:v>
                </c:pt>
                <c:pt idx="186">
                  <c:v>44564</c:v>
                </c:pt>
                <c:pt idx="187">
                  <c:v>44565</c:v>
                </c:pt>
                <c:pt idx="188">
                  <c:v>44566</c:v>
                </c:pt>
                <c:pt idx="189">
                  <c:v>44567</c:v>
                </c:pt>
                <c:pt idx="190">
                  <c:v>44568</c:v>
                </c:pt>
                <c:pt idx="191">
                  <c:v>44569</c:v>
                </c:pt>
                <c:pt idx="192">
                  <c:v>44570</c:v>
                </c:pt>
                <c:pt idx="193">
                  <c:v>44571</c:v>
                </c:pt>
                <c:pt idx="194">
                  <c:v>44572</c:v>
                </c:pt>
                <c:pt idx="195">
                  <c:v>44573</c:v>
                </c:pt>
                <c:pt idx="196">
                  <c:v>44574</c:v>
                </c:pt>
                <c:pt idx="197">
                  <c:v>44575</c:v>
                </c:pt>
                <c:pt idx="198">
                  <c:v>44576</c:v>
                </c:pt>
                <c:pt idx="199">
                  <c:v>44577</c:v>
                </c:pt>
                <c:pt idx="200">
                  <c:v>44578</c:v>
                </c:pt>
                <c:pt idx="201">
                  <c:v>44579</c:v>
                </c:pt>
                <c:pt idx="202">
                  <c:v>44580</c:v>
                </c:pt>
                <c:pt idx="203">
                  <c:v>44581</c:v>
                </c:pt>
                <c:pt idx="204">
                  <c:v>44582</c:v>
                </c:pt>
                <c:pt idx="205">
                  <c:v>44583</c:v>
                </c:pt>
                <c:pt idx="206">
                  <c:v>44584</c:v>
                </c:pt>
                <c:pt idx="207">
                  <c:v>44585</c:v>
                </c:pt>
                <c:pt idx="208">
                  <c:v>44586</c:v>
                </c:pt>
                <c:pt idx="209">
                  <c:v>44587</c:v>
                </c:pt>
                <c:pt idx="210">
                  <c:v>44588</c:v>
                </c:pt>
                <c:pt idx="211">
                  <c:v>44589</c:v>
                </c:pt>
                <c:pt idx="212">
                  <c:v>44590</c:v>
                </c:pt>
                <c:pt idx="213">
                  <c:v>44591</c:v>
                </c:pt>
                <c:pt idx="214">
                  <c:v>44592</c:v>
                </c:pt>
              </c:numCache>
            </c:numRef>
          </c:cat>
          <c:val>
            <c:numRef>
              <c:f>'[●グラフデータ(会見等用) 0423.xlsx]新規・濃厚内訳 (報告日)  (3)'!$E$420:$E$634</c:f>
              <c:numCache>
                <c:formatCode>General</c:formatCode>
                <c:ptCount val="215"/>
                <c:pt idx="0">
                  <c:v>5</c:v>
                </c:pt>
                <c:pt idx="1">
                  <c:v>4</c:v>
                </c:pt>
                <c:pt idx="2">
                  <c:v>2</c:v>
                </c:pt>
                <c:pt idx="3">
                  <c:v>3</c:v>
                </c:pt>
                <c:pt idx="4">
                  <c:v>1</c:v>
                </c:pt>
                <c:pt idx="5">
                  <c:v>2</c:v>
                </c:pt>
                <c:pt idx="6">
                  <c:v>5</c:v>
                </c:pt>
                <c:pt idx="7">
                  <c:v>5</c:v>
                </c:pt>
                <c:pt idx="8">
                  <c:v>2</c:v>
                </c:pt>
                <c:pt idx="9">
                  <c:v>5</c:v>
                </c:pt>
                <c:pt idx="10">
                  <c:v>5</c:v>
                </c:pt>
                <c:pt idx="11">
                  <c:v>0</c:v>
                </c:pt>
                <c:pt idx="12">
                  <c:v>4</c:v>
                </c:pt>
                <c:pt idx="13">
                  <c:v>6</c:v>
                </c:pt>
                <c:pt idx="14">
                  <c:v>4</c:v>
                </c:pt>
                <c:pt idx="15">
                  <c:v>3</c:v>
                </c:pt>
                <c:pt idx="16">
                  <c:v>1</c:v>
                </c:pt>
                <c:pt idx="17">
                  <c:v>4</c:v>
                </c:pt>
                <c:pt idx="18">
                  <c:v>1</c:v>
                </c:pt>
                <c:pt idx="19">
                  <c:v>4</c:v>
                </c:pt>
                <c:pt idx="20">
                  <c:v>5</c:v>
                </c:pt>
                <c:pt idx="21">
                  <c:v>1</c:v>
                </c:pt>
                <c:pt idx="22">
                  <c:v>3</c:v>
                </c:pt>
                <c:pt idx="23">
                  <c:v>0</c:v>
                </c:pt>
                <c:pt idx="24">
                  <c:v>3</c:v>
                </c:pt>
                <c:pt idx="25">
                  <c:v>4</c:v>
                </c:pt>
                <c:pt idx="26">
                  <c:v>4</c:v>
                </c:pt>
                <c:pt idx="27">
                  <c:v>10</c:v>
                </c:pt>
                <c:pt idx="28">
                  <c:v>6</c:v>
                </c:pt>
                <c:pt idx="29">
                  <c:v>8</c:v>
                </c:pt>
                <c:pt idx="30">
                  <c:v>2</c:v>
                </c:pt>
                <c:pt idx="31">
                  <c:v>1</c:v>
                </c:pt>
                <c:pt idx="32">
                  <c:v>2</c:v>
                </c:pt>
                <c:pt idx="33">
                  <c:v>5</c:v>
                </c:pt>
                <c:pt idx="34">
                  <c:v>3</c:v>
                </c:pt>
                <c:pt idx="35">
                  <c:v>4</c:v>
                </c:pt>
                <c:pt idx="36">
                  <c:v>3</c:v>
                </c:pt>
                <c:pt idx="37">
                  <c:v>3</c:v>
                </c:pt>
                <c:pt idx="38">
                  <c:v>7</c:v>
                </c:pt>
                <c:pt idx="39">
                  <c:v>0</c:v>
                </c:pt>
                <c:pt idx="40">
                  <c:v>2</c:v>
                </c:pt>
                <c:pt idx="41">
                  <c:v>12</c:v>
                </c:pt>
                <c:pt idx="42">
                  <c:v>12</c:v>
                </c:pt>
                <c:pt idx="43">
                  <c:v>14</c:v>
                </c:pt>
                <c:pt idx="44">
                  <c:v>11</c:v>
                </c:pt>
                <c:pt idx="45">
                  <c:v>13</c:v>
                </c:pt>
                <c:pt idx="46">
                  <c:v>7</c:v>
                </c:pt>
                <c:pt idx="47">
                  <c:v>22</c:v>
                </c:pt>
                <c:pt idx="48">
                  <c:v>30</c:v>
                </c:pt>
                <c:pt idx="49">
                  <c:v>44</c:v>
                </c:pt>
                <c:pt idx="50">
                  <c:v>32</c:v>
                </c:pt>
                <c:pt idx="51">
                  <c:v>36</c:v>
                </c:pt>
                <c:pt idx="52">
                  <c:v>27</c:v>
                </c:pt>
                <c:pt idx="53">
                  <c:v>10</c:v>
                </c:pt>
                <c:pt idx="54">
                  <c:v>49</c:v>
                </c:pt>
                <c:pt idx="55">
                  <c:v>51</c:v>
                </c:pt>
                <c:pt idx="56">
                  <c:v>48</c:v>
                </c:pt>
                <c:pt idx="57">
                  <c:v>43</c:v>
                </c:pt>
                <c:pt idx="58">
                  <c:v>26</c:v>
                </c:pt>
                <c:pt idx="59">
                  <c:v>22</c:v>
                </c:pt>
                <c:pt idx="60">
                  <c:v>23</c:v>
                </c:pt>
                <c:pt idx="61">
                  <c:v>51</c:v>
                </c:pt>
                <c:pt idx="62">
                  <c:v>26</c:v>
                </c:pt>
                <c:pt idx="63">
                  <c:v>24</c:v>
                </c:pt>
                <c:pt idx="64">
                  <c:v>22</c:v>
                </c:pt>
                <c:pt idx="65">
                  <c:v>31</c:v>
                </c:pt>
                <c:pt idx="66">
                  <c:v>11</c:v>
                </c:pt>
                <c:pt idx="67">
                  <c:v>7</c:v>
                </c:pt>
                <c:pt idx="68">
                  <c:v>21</c:v>
                </c:pt>
                <c:pt idx="69">
                  <c:v>13</c:v>
                </c:pt>
                <c:pt idx="70">
                  <c:v>7</c:v>
                </c:pt>
                <c:pt idx="71">
                  <c:v>12</c:v>
                </c:pt>
                <c:pt idx="72">
                  <c:v>8</c:v>
                </c:pt>
                <c:pt idx="73">
                  <c:v>4</c:v>
                </c:pt>
                <c:pt idx="74">
                  <c:v>0</c:v>
                </c:pt>
                <c:pt idx="75">
                  <c:v>3</c:v>
                </c:pt>
                <c:pt idx="76">
                  <c:v>5</c:v>
                </c:pt>
                <c:pt idx="77">
                  <c:v>1</c:v>
                </c:pt>
                <c:pt idx="78">
                  <c:v>2</c:v>
                </c:pt>
                <c:pt idx="79">
                  <c:v>4</c:v>
                </c:pt>
                <c:pt idx="80">
                  <c:v>3</c:v>
                </c:pt>
                <c:pt idx="81">
                  <c:v>2</c:v>
                </c:pt>
                <c:pt idx="82">
                  <c:v>2</c:v>
                </c:pt>
                <c:pt idx="83">
                  <c:v>5</c:v>
                </c:pt>
                <c:pt idx="84">
                  <c:v>3</c:v>
                </c:pt>
                <c:pt idx="85">
                  <c:v>1</c:v>
                </c:pt>
                <c:pt idx="86">
                  <c:v>1</c:v>
                </c:pt>
                <c:pt idx="87">
                  <c:v>0</c:v>
                </c:pt>
                <c:pt idx="88">
                  <c:v>3</c:v>
                </c:pt>
                <c:pt idx="89">
                  <c:v>4</c:v>
                </c:pt>
                <c:pt idx="90">
                  <c:v>2</c:v>
                </c:pt>
                <c:pt idx="91">
                  <c:v>3</c:v>
                </c:pt>
                <c:pt idx="92">
                  <c:v>0</c:v>
                </c:pt>
                <c:pt idx="93">
                  <c:v>1</c:v>
                </c:pt>
                <c:pt idx="94">
                  <c:v>1</c:v>
                </c:pt>
                <c:pt idx="95">
                  <c:v>2</c:v>
                </c:pt>
                <c:pt idx="96">
                  <c:v>1</c:v>
                </c:pt>
                <c:pt idx="97">
                  <c:v>1</c:v>
                </c:pt>
                <c:pt idx="98">
                  <c:v>0</c:v>
                </c:pt>
                <c:pt idx="99">
                  <c:v>1</c:v>
                </c:pt>
                <c:pt idx="100">
                  <c:v>0</c:v>
                </c:pt>
                <c:pt idx="101">
                  <c:v>0</c:v>
                </c:pt>
                <c:pt idx="102">
                  <c:v>0</c:v>
                </c:pt>
                <c:pt idx="103">
                  <c:v>1</c:v>
                </c:pt>
                <c:pt idx="104">
                  <c:v>0</c:v>
                </c:pt>
                <c:pt idx="105">
                  <c:v>1</c:v>
                </c:pt>
                <c:pt idx="106">
                  <c:v>1</c:v>
                </c:pt>
                <c:pt idx="107">
                  <c:v>1</c:v>
                </c:pt>
                <c:pt idx="108">
                  <c:v>1</c:v>
                </c:pt>
                <c:pt idx="109">
                  <c:v>0</c:v>
                </c:pt>
                <c:pt idx="110">
                  <c:v>0</c:v>
                </c:pt>
                <c:pt idx="111">
                  <c:v>1</c:v>
                </c:pt>
                <c:pt idx="112">
                  <c:v>3</c:v>
                </c:pt>
                <c:pt idx="113">
                  <c:v>0</c:v>
                </c:pt>
                <c:pt idx="114">
                  <c:v>0</c:v>
                </c:pt>
                <c:pt idx="115">
                  <c:v>2</c:v>
                </c:pt>
                <c:pt idx="116">
                  <c:v>0</c:v>
                </c:pt>
                <c:pt idx="117">
                  <c:v>0</c:v>
                </c:pt>
                <c:pt idx="118">
                  <c:v>1</c:v>
                </c:pt>
                <c:pt idx="119">
                  <c:v>0</c:v>
                </c:pt>
                <c:pt idx="120">
                  <c:v>2</c:v>
                </c:pt>
                <c:pt idx="121">
                  <c:v>1</c:v>
                </c:pt>
                <c:pt idx="122">
                  <c:v>0</c:v>
                </c:pt>
                <c:pt idx="123">
                  <c:v>0</c:v>
                </c:pt>
                <c:pt idx="124">
                  <c:v>1</c:v>
                </c:pt>
                <c:pt idx="125">
                  <c:v>0</c:v>
                </c:pt>
                <c:pt idx="126">
                  <c:v>0</c:v>
                </c:pt>
                <c:pt idx="127">
                  <c:v>0</c:v>
                </c:pt>
                <c:pt idx="128">
                  <c:v>0</c:v>
                </c:pt>
                <c:pt idx="129">
                  <c:v>0</c:v>
                </c:pt>
                <c:pt idx="130">
                  <c:v>0</c:v>
                </c:pt>
                <c:pt idx="131">
                  <c:v>0</c:v>
                </c:pt>
                <c:pt idx="132">
                  <c:v>0</c:v>
                </c:pt>
                <c:pt idx="133">
                  <c:v>0</c:v>
                </c:pt>
                <c:pt idx="134">
                  <c:v>1</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pt idx="163">
                  <c:v>0</c:v>
                </c:pt>
                <c:pt idx="164">
                  <c:v>0</c:v>
                </c:pt>
                <c:pt idx="165">
                  <c:v>0</c:v>
                </c:pt>
                <c:pt idx="166">
                  <c:v>0</c:v>
                </c:pt>
                <c:pt idx="167">
                  <c:v>0</c:v>
                </c:pt>
                <c:pt idx="168">
                  <c:v>0</c:v>
                </c:pt>
                <c:pt idx="169">
                  <c:v>0</c:v>
                </c:pt>
                <c:pt idx="170">
                  <c:v>0</c:v>
                </c:pt>
                <c:pt idx="171">
                  <c:v>0</c:v>
                </c:pt>
                <c:pt idx="172">
                  <c:v>0</c:v>
                </c:pt>
                <c:pt idx="173">
                  <c:v>0</c:v>
                </c:pt>
                <c:pt idx="174">
                  <c:v>0</c:v>
                </c:pt>
                <c:pt idx="175">
                  <c:v>0</c:v>
                </c:pt>
                <c:pt idx="176">
                  <c:v>0</c:v>
                </c:pt>
                <c:pt idx="177">
                  <c:v>0</c:v>
                </c:pt>
                <c:pt idx="178">
                  <c:v>0</c:v>
                </c:pt>
                <c:pt idx="179">
                  <c:v>0</c:v>
                </c:pt>
                <c:pt idx="180">
                  <c:v>0</c:v>
                </c:pt>
                <c:pt idx="181">
                  <c:v>0</c:v>
                </c:pt>
                <c:pt idx="182">
                  <c:v>0</c:v>
                </c:pt>
                <c:pt idx="183">
                  <c:v>1</c:v>
                </c:pt>
                <c:pt idx="184">
                  <c:v>0</c:v>
                </c:pt>
                <c:pt idx="185">
                  <c:v>0</c:v>
                </c:pt>
                <c:pt idx="186">
                  <c:v>0</c:v>
                </c:pt>
                <c:pt idx="187">
                  <c:v>1</c:v>
                </c:pt>
                <c:pt idx="188">
                  <c:v>2</c:v>
                </c:pt>
                <c:pt idx="189">
                  <c:v>2</c:v>
                </c:pt>
                <c:pt idx="190">
                  <c:v>3</c:v>
                </c:pt>
                <c:pt idx="191">
                  <c:v>2</c:v>
                </c:pt>
                <c:pt idx="192">
                  <c:v>4</c:v>
                </c:pt>
                <c:pt idx="193">
                  <c:v>3</c:v>
                </c:pt>
                <c:pt idx="194">
                  <c:v>3</c:v>
                </c:pt>
                <c:pt idx="195">
                  <c:v>5</c:v>
                </c:pt>
                <c:pt idx="196">
                  <c:v>8</c:v>
                </c:pt>
                <c:pt idx="197">
                  <c:v>9</c:v>
                </c:pt>
                <c:pt idx="198">
                  <c:v>12</c:v>
                </c:pt>
                <c:pt idx="199">
                  <c:v>13</c:v>
                </c:pt>
                <c:pt idx="200">
                  <c:v>10</c:v>
                </c:pt>
                <c:pt idx="201">
                  <c:v>32</c:v>
                </c:pt>
                <c:pt idx="202">
                  <c:v>38</c:v>
                </c:pt>
                <c:pt idx="203">
                  <c:v>24</c:v>
                </c:pt>
                <c:pt idx="204">
                  <c:v>23</c:v>
                </c:pt>
                <c:pt idx="205">
                  <c:v>42</c:v>
                </c:pt>
                <c:pt idx="206">
                  <c:v>20</c:v>
                </c:pt>
                <c:pt idx="207">
                  <c:v>12</c:v>
                </c:pt>
                <c:pt idx="208">
                  <c:v>76</c:v>
                </c:pt>
                <c:pt idx="209">
                  <c:v>57</c:v>
                </c:pt>
                <c:pt idx="210">
                  <c:v>80</c:v>
                </c:pt>
                <c:pt idx="211">
                  <c:v>70</c:v>
                </c:pt>
                <c:pt idx="212">
                  <c:v>69</c:v>
                </c:pt>
                <c:pt idx="213">
                  <c:v>83</c:v>
                </c:pt>
                <c:pt idx="214">
                  <c:v>43</c:v>
                </c:pt>
              </c:numCache>
            </c:numRef>
          </c:val>
        </c:ser>
        <c:ser>
          <c:idx val="0"/>
          <c:order val="1"/>
          <c:tx>
            <c:v>リンク有</c:v>
          </c:tx>
          <c:spPr>
            <a:solidFill>
              <a:schemeClr val="accent6">
                <a:lumMod val="75000"/>
              </a:schemeClr>
            </a:solidFill>
            <a:ln>
              <a:noFill/>
            </a:ln>
            <a:effectLst/>
          </c:spPr>
          <c:invertIfNegative val="0"/>
          <c:dPt>
            <c:idx val="0"/>
            <c:invertIfNegative val="0"/>
            <c:bubble3D val="0"/>
            <c:spPr>
              <a:solidFill>
                <a:schemeClr val="accent6">
                  <a:lumMod val="75000"/>
                </a:schemeClr>
              </a:solidFill>
              <a:ln>
                <a:noFill/>
              </a:ln>
              <a:effectLst/>
            </c:spPr>
          </c:dPt>
          <c:dPt>
            <c:idx val="5"/>
            <c:invertIfNegative val="0"/>
            <c:bubble3D val="0"/>
            <c:spPr>
              <a:solidFill>
                <a:schemeClr val="accent6">
                  <a:lumMod val="75000"/>
                </a:schemeClr>
              </a:solidFill>
              <a:ln>
                <a:noFill/>
              </a:ln>
              <a:effectLst/>
            </c:spPr>
          </c:dPt>
          <c:dPt>
            <c:idx val="18"/>
            <c:invertIfNegative val="0"/>
            <c:bubble3D val="0"/>
            <c:spPr>
              <a:solidFill>
                <a:schemeClr val="accent6">
                  <a:lumMod val="75000"/>
                </a:schemeClr>
              </a:solidFill>
              <a:ln>
                <a:noFill/>
              </a:ln>
              <a:effectLst/>
            </c:spPr>
          </c:dPt>
          <c:dPt>
            <c:idx val="32"/>
            <c:invertIfNegative val="0"/>
            <c:bubble3D val="0"/>
            <c:spPr>
              <a:solidFill>
                <a:schemeClr val="accent6">
                  <a:lumMod val="75000"/>
                </a:schemeClr>
              </a:solidFill>
              <a:ln>
                <a:noFill/>
              </a:ln>
              <a:effectLst/>
            </c:spPr>
          </c:dPt>
          <c:cat>
            <c:numRef>
              <c:f>'[●グラフデータ(会見等用) 0423.xlsx]新規・濃厚内訳 (報告日)  (3)'!$D$420:$D$634</c:f>
              <c:numCache>
                <c:formatCode>m"月"d"日"</c:formatCode>
                <c:ptCount val="215"/>
                <c:pt idx="0">
                  <c:v>44378</c:v>
                </c:pt>
                <c:pt idx="1">
                  <c:v>44379</c:v>
                </c:pt>
                <c:pt idx="2">
                  <c:v>44380</c:v>
                </c:pt>
                <c:pt idx="3">
                  <c:v>44381</c:v>
                </c:pt>
                <c:pt idx="4">
                  <c:v>44382</c:v>
                </c:pt>
                <c:pt idx="5">
                  <c:v>44383</c:v>
                </c:pt>
                <c:pt idx="6">
                  <c:v>44384</c:v>
                </c:pt>
                <c:pt idx="7">
                  <c:v>44385</c:v>
                </c:pt>
                <c:pt idx="8">
                  <c:v>44386</c:v>
                </c:pt>
                <c:pt idx="9">
                  <c:v>44387</c:v>
                </c:pt>
                <c:pt idx="10">
                  <c:v>44388</c:v>
                </c:pt>
                <c:pt idx="11">
                  <c:v>44389</c:v>
                </c:pt>
                <c:pt idx="12">
                  <c:v>44390</c:v>
                </c:pt>
                <c:pt idx="13">
                  <c:v>44391</c:v>
                </c:pt>
                <c:pt idx="14">
                  <c:v>44392</c:v>
                </c:pt>
                <c:pt idx="15">
                  <c:v>44393</c:v>
                </c:pt>
                <c:pt idx="16">
                  <c:v>44394</c:v>
                </c:pt>
                <c:pt idx="17">
                  <c:v>44395</c:v>
                </c:pt>
                <c:pt idx="18">
                  <c:v>44396</c:v>
                </c:pt>
                <c:pt idx="19">
                  <c:v>44397</c:v>
                </c:pt>
                <c:pt idx="20">
                  <c:v>44398</c:v>
                </c:pt>
                <c:pt idx="21">
                  <c:v>44399</c:v>
                </c:pt>
                <c:pt idx="22">
                  <c:v>44400</c:v>
                </c:pt>
                <c:pt idx="23">
                  <c:v>44401</c:v>
                </c:pt>
                <c:pt idx="24">
                  <c:v>44402</c:v>
                </c:pt>
                <c:pt idx="25">
                  <c:v>44403</c:v>
                </c:pt>
                <c:pt idx="26">
                  <c:v>44404</c:v>
                </c:pt>
                <c:pt idx="27">
                  <c:v>44405</c:v>
                </c:pt>
                <c:pt idx="28">
                  <c:v>44406</c:v>
                </c:pt>
                <c:pt idx="29">
                  <c:v>44407</c:v>
                </c:pt>
                <c:pt idx="30">
                  <c:v>44408</c:v>
                </c:pt>
                <c:pt idx="31">
                  <c:v>44409</c:v>
                </c:pt>
                <c:pt idx="32">
                  <c:v>44410</c:v>
                </c:pt>
                <c:pt idx="33">
                  <c:v>44411</c:v>
                </c:pt>
                <c:pt idx="34">
                  <c:v>44412</c:v>
                </c:pt>
                <c:pt idx="35">
                  <c:v>44413</c:v>
                </c:pt>
                <c:pt idx="36">
                  <c:v>44414</c:v>
                </c:pt>
                <c:pt idx="37">
                  <c:v>44415</c:v>
                </c:pt>
                <c:pt idx="38">
                  <c:v>44416</c:v>
                </c:pt>
                <c:pt idx="39">
                  <c:v>44417</c:v>
                </c:pt>
                <c:pt idx="40">
                  <c:v>44418</c:v>
                </c:pt>
                <c:pt idx="41">
                  <c:v>44419</c:v>
                </c:pt>
                <c:pt idx="42">
                  <c:v>44420</c:v>
                </c:pt>
                <c:pt idx="43">
                  <c:v>44421</c:v>
                </c:pt>
                <c:pt idx="44">
                  <c:v>44422</c:v>
                </c:pt>
                <c:pt idx="45">
                  <c:v>44423</c:v>
                </c:pt>
                <c:pt idx="46">
                  <c:v>44424</c:v>
                </c:pt>
                <c:pt idx="47">
                  <c:v>44425</c:v>
                </c:pt>
                <c:pt idx="48">
                  <c:v>44426</c:v>
                </c:pt>
                <c:pt idx="49">
                  <c:v>44427</c:v>
                </c:pt>
                <c:pt idx="50">
                  <c:v>44428</c:v>
                </c:pt>
                <c:pt idx="51">
                  <c:v>44429</c:v>
                </c:pt>
                <c:pt idx="52">
                  <c:v>44430</c:v>
                </c:pt>
                <c:pt idx="53">
                  <c:v>44431</c:v>
                </c:pt>
                <c:pt idx="54">
                  <c:v>44432</c:v>
                </c:pt>
                <c:pt idx="55">
                  <c:v>44433</c:v>
                </c:pt>
                <c:pt idx="56">
                  <c:v>44434</c:v>
                </c:pt>
                <c:pt idx="57">
                  <c:v>44435</c:v>
                </c:pt>
                <c:pt idx="58">
                  <c:v>44436</c:v>
                </c:pt>
                <c:pt idx="59">
                  <c:v>44437</c:v>
                </c:pt>
                <c:pt idx="60">
                  <c:v>44438</c:v>
                </c:pt>
                <c:pt idx="61">
                  <c:v>44439</c:v>
                </c:pt>
                <c:pt idx="62">
                  <c:v>44440</c:v>
                </c:pt>
                <c:pt idx="63">
                  <c:v>44441</c:v>
                </c:pt>
                <c:pt idx="64">
                  <c:v>44442</c:v>
                </c:pt>
                <c:pt idx="65">
                  <c:v>44443</c:v>
                </c:pt>
                <c:pt idx="66">
                  <c:v>44444</c:v>
                </c:pt>
                <c:pt idx="67">
                  <c:v>44445</c:v>
                </c:pt>
                <c:pt idx="68">
                  <c:v>44446</c:v>
                </c:pt>
                <c:pt idx="69">
                  <c:v>44447</c:v>
                </c:pt>
                <c:pt idx="70">
                  <c:v>44448</c:v>
                </c:pt>
                <c:pt idx="71">
                  <c:v>44449</c:v>
                </c:pt>
                <c:pt idx="72">
                  <c:v>44450</c:v>
                </c:pt>
                <c:pt idx="73">
                  <c:v>44451</c:v>
                </c:pt>
                <c:pt idx="74">
                  <c:v>44452</c:v>
                </c:pt>
                <c:pt idx="75">
                  <c:v>44453</c:v>
                </c:pt>
                <c:pt idx="76">
                  <c:v>44454</c:v>
                </c:pt>
                <c:pt idx="77">
                  <c:v>44455</c:v>
                </c:pt>
                <c:pt idx="78">
                  <c:v>44456</c:v>
                </c:pt>
                <c:pt idx="79">
                  <c:v>44457</c:v>
                </c:pt>
                <c:pt idx="80">
                  <c:v>44458</c:v>
                </c:pt>
                <c:pt idx="81">
                  <c:v>44459</c:v>
                </c:pt>
                <c:pt idx="82">
                  <c:v>44460</c:v>
                </c:pt>
                <c:pt idx="83">
                  <c:v>44461</c:v>
                </c:pt>
                <c:pt idx="84">
                  <c:v>44462</c:v>
                </c:pt>
                <c:pt idx="85">
                  <c:v>44463</c:v>
                </c:pt>
                <c:pt idx="86">
                  <c:v>44464</c:v>
                </c:pt>
                <c:pt idx="87">
                  <c:v>44465</c:v>
                </c:pt>
                <c:pt idx="88">
                  <c:v>44466</c:v>
                </c:pt>
                <c:pt idx="89">
                  <c:v>44467</c:v>
                </c:pt>
                <c:pt idx="90">
                  <c:v>44468</c:v>
                </c:pt>
                <c:pt idx="91">
                  <c:v>44469</c:v>
                </c:pt>
                <c:pt idx="92">
                  <c:v>44470</c:v>
                </c:pt>
                <c:pt idx="93">
                  <c:v>44471</c:v>
                </c:pt>
                <c:pt idx="94">
                  <c:v>44472</c:v>
                </c:pt>
                <c:pt idx="95">
                  <c:v>44473</c:v>
                </c:pt>
                <c:pt idx="96">
                  <c:v>44474</c:v>
                </c:pt>
                <c:pt idx="97">
                  <c:v>44475</c:v>
                </c:pt>
                <c:pt idx="98">
                  <c:v>44476</c:v>
                </c:pt>
                <c:pt idx="99">
                  <c:v>44477</c:v>
                </c:pt>
                <c:pt idx="100">
                  <c:v>44478</c:v>
                </c:pt>
                <c:pt idx="101">
                  <c:v>44479</c:v>
                </c:pt>
                <c:pt idx="102">
                  <c:v>44480</c:v>
                </c:pt>
                <c:pt idx="103">
                  <c:v>44481</c:v>
                </c:pt>
                <c:pt idx="104">
                  <c:v>44482</c:v>
                </c:pt>
                <c:pt idx="105">
                  <c:v>44483</c:v>
                </c:pt>
                <c:pt idx="106">
                  <c:v>44484</c:v>
                </c:pt>
                <c:pt idx="107">
                  <c:v>44485</c:v>
                </c:pt>
                <c:pt idx="108">
                  <c:v>44486</c:v>
                </c:pt>
                <c:pt idx="109">
                  <c:v>44487</c:v>
                </c:pt>
                <c:pt idx="110">
                  <c:v>44488</c:v>
                </c:pt>
                <c:pt idx="111">
                  <c:v>44489</c:v>
                </c:pt>
                <c:pt idx="112">
                  <c:v>44490</c:v>
                </c:pt>
                <c:pt idx="113">
                  <c:v>44491</c:v>
                </c:pt>
                <c:pt idx="114">
                  <c:v>44492</c:v>
                </c:pt>
                <c:pt idx="115">
                  <c:v>44493</c:v>
                </c:pt>
                <c:pt idx="116">
                  <c:v>44494</c:v>
                </c:pt>
                <c:pt idx="117">
                  <c:v>44495</c:v>
                </c:pt>
                <c:pt idx="118">
                  <c:v>44496</c:v>
                </c:pt>
                <c:pt idx="119">
                  <c:v>44497</c:v>
                </c:pt>
                <c:pt idx="120">
                  <c:v>44498</c:v>
                </c:pt>
                <c:pt idx="121">
                  <c:v>44499</c:v>
                </c:pt>
                <c:pt idx="122">
                  <c:v>44500</c:v>
                </c:pt>
                <c:pt idx="123">
                  <c:v>44501</c:v>
                </c:pt>
                <c:pt idx="124">
                  <c:v>44502</c:v>
                </c:pt>
                <c:pt idx="125">
                  <c:v>44503</c:v>
                </c:pt>
                <c:pt idx="126">
                  <c:v>44504</c:v>
                </c:pt>
                <c:pt idx="127">
                  <c:v>44505</c:v>
                </c:pt>
                <c:pt idx="128">
                  <c:v>44506</c:v>
                </c:pt>
                <c:pt idx="129">
                  <c:v>44507</c:v>
                </c:pt>
                <c:pt idx="130">
                  <c:v>44508</c:v>
                </c:pt>
                <c:pt idx="131">
                  <c:v>44509</c:v>
                </c:pt>
                <c:pt idx="132">
                  <c:v>44510</c:v>
                </c:pt>
                <c:pt idx="133">
                  <c:v>44511</c:v>
                </c:pt>
                <c:pt idx="134">
                  <c:v>44512</c:v>
                </c:pt>
                <c:pt idx="135">
                  <c:v>44513</c:v>
                </c:pt>
                <c:pt idx="136">
                  <c:v>44514</c:v>
                </c:pt>
                <c:pt idx="137">
                  <c:v>44515</c:v>
                </c:pt>
                <c:pt idx="138">
                  <c:v>44516</c:v>
                </c:pt>
                <c:pt idx="139">
                  <c:v>44517</c:v>
                </c:pt>
                <c:pt idx="140">
                  <c:v>44518</c:v>
                </c:pt>
                <c:pt idx="141">
                  <c:v>44519</c:v>
                </c:pt>
                <c:pt idx="142">
                  <c:v>44520</c:v>
                </c:pt>
                <c:pt idx="143">
                  <c:v>44521</c:v>
                </c:pt>
                <c:pt idx="144">
                  <c:v>44522</c:v>
                </c:pt>
                <c:pt idx="145">
                  <c:v>44523</c:v>
                </c:pt>
                <c:pt idx="146">
                  <c:v>44524</c:v>
                </c:pt>
                <c:pt idx="147">
                  <c:v>44525</c:v>
                </c:pt>
                <c:pt idx="148">
                  <c:v>44526</c:v>
                </c:pt>
                <c:pt idx="149">
                  <c:v>44527</c:v>
                </c:pt>
                <c:pt idx="150">
                  <c:v>44528</c:v>
                </c:pt>
                <c:pt idx="151">
                  <c:v>44529</c:v>
                </c:pt>
                <c:pt idx="152">
                  <c:v>44530</c:v>
                </c:pt>
                <c:pt idx="153">
                  <c:v>44531</c:v>
                </c:pt>
                <c:pt idx="154">
                  <c:v>44532</c:v>
                </c:pt>
                <c:pt idx="155">
                  <c:v>44533</c:v>
                </c:pt>
                <c:pt idx="156">
                  <c:v>44534</c:v>
                </c:pt>
                <c:pt idx="157">
                  <c:v>44535</c:v>
                </c:pt>
                <c:pt idx="158">
                  <c:v>44536</c:v>
                </c:pt>
                <c:pt idx="159">
                  <c:v>44537</c:v>
                </c:pt>
                <c:pt idx="160">
                  <c:v>44538</c:v>
                </c:pt>
                <c:pt idx="161">
                  <c:v>44539</c:v>
                </c:pt>
                <c:pt idx="162">
                  <c:v>44540</c:v>
                </c:pt>
                <c:pt idx="163">
                  <c:v>44541</c:v>
                </c:pt>
                <c:pt idx="164">
                  <c:v>44542</c:v>
                </c:pt>
                <c:pt idx="165">
                  <c:v>44543</c:v>
                </c:pt>
                <c:pt idx="166">
                  <c:v>44544</c:v>
                </c:pt>
                <c:pt idx="167">
                  <c:v>44545</c:v>
                </c:pt>
                <c:pt idx="168">
                  <c:v>44546</c:v>
                </c:pt>
                <c:pt idx="169">
                  <c:v>44547</c:v>
                </c:pt>
                <c:pt idx="170">
                  <c:v>44548</c:v>
                </c:pt>
                <c:pt idx="171">
                  <c:v>44549</c:v>
                </c:pt>
                <c:pt idx="172">
                  <c:v>44550</c:v>
                </c:pt>
                <c:pt idx="173">
                  <c:v>44551</c:v>
                </c:pt>
                <c:pt idx="174">
                  <c:v>44552</c:v>
                </c:pt>
                <c:pt idx="175">
                  <c:v>44553</c:v>
                </c:pt>
                <c:pt idx="176">
                  <c:v>44554</c:v>
                </c:pt>
                <c:pt idx="177">
                  <c:v>44555</c:v>
                </c:pt>
                <c:pt idx="178">
                  <c:v>44556</c:v>
                </c:pt>
                <c:pt idx="179">
                  <c:v>44557</c:v>
                </c:pt>
                <c:pt idx="180">
                  <c:v>44558</c:v>
                </c:pt>
                <c:pt idx="181">
                  <c:v>44559</c:v>
                </c:pt>
                <c:pt idx="182">
                  <c:v>44560</c:v>
                </c:pt>
                <c:pt idx="183">
                  <c:v>44561</c:v>
                </c:pt>
                <c:pt idx="184">
                  <c:v>44562</c:v>
                </c:pt>
                <c:pt idx="185">
                  <c:v>44563</c:v>
                </c:pt>
                <c:pt idx="186">
                  <c:v>44564</c:v>
                </c:pt>
                <c:pt idx="187">
                  <c:v>44565</c:v>
                </c:pt>
                <c:pt idx="188">
                  <c:v>44566</c:v>
                </c:pt>
                <c:pt idx="189">
                  <c:v>44567</c:v>
                </c:pt>
                <c:pt idx="190">
                  <c:v>44568</c:v>
                </c:pt>
                <c:pt idx="191">
                  <c:v>44569</c:v>
                </c:pt>
                <c:pt idx="192">
                  <c:v>44570</c:v>
                </c:pt>
                <c:pt idx="193">
                  <c:v>44571</c:v>
                </c:pt>
                <c:pt idx="194">
                  <c:v>44572</c:v>
                </c:pt>
                <c:pt idx="195">
                  <c:v>44573</c:v>
                </c:pt>
                <c:pt idx="196">
                  <c:v>44574</c:v>
                </c:pt>
                <c:pt idx="197">
                  <c:v>44575</c:v>
                </c:pt>
                <c:pt idx="198">
                  <c:v>44576</c:v>
                </c:pt>
                <c:pt idx="199">
                  <c:v>44577</c:v>
                </c:pt>
                <c:pt idx="200">
                  <c:v>44578</c:v>
                </c:pt>
                <c:pt idx="201">
                  <c:v>44579</c:v>
                </c:pt>
                <c:pt idx="202">
                  <c:v>44580</c:v>
                </c:pt>
                <c:pt idx="203">
                  <c:v>44581</c:v>
                </c:pt>
                <c:pt idx="204">
                  <c:v>44582</c:v>
                </c:pt>
                <c:pt idx="205">
                  <c:v>44583</c:v>
                </c:pt>
                <c:pt idx="206">
                  <c:v>44584</c:v>
                </c:pt>
                <c:pt idx="207">
                  <c:v>44585</c:v>
                </c:pt>
                <c:pt idx="208">
                  <c:v>44586</c:v>
                </c:pt>
                <c:pt idx="209">
                  <c:v>44587</c:v>
                </c:pt>
                <c:pt idx="210">
                  <c:v>44588</c:v>
                </c:pt>
                <c:pt idx="211">
                  <c:v>44589</c:v>
                </c:pt>
                <c:pt idx="212">
                  <c:v>44590</c:v>
                </c:pt>
                <c:pt idx="213">
                  <c:v>44591</c:v>
                </c:pt>
                <c:pt idx="214">
                  <c:v>44592</c:v>
                </c:pt>
              </c:numCache>
            </c:numRef>
          </c:cat>
          <c:val>
            <c:numRef>
              <c:f>'[●グラフデータ(会見等用) 0423.xlsx]新規・濃厚内訳 (報告日)  (3)'!$F$420:$F$634</c:f>
              <c:numCache>
                <c:formatCode>General</c:formatCode>
                <c:ptCount val="215"/>
                <c:pt idx="0">
                  <c:v>2</c:v>
                </c:pt>
                <c:pt idx="1">
                  <c:v>6</c:v>
                </c:pt>
                <c:pt idx="2">
                  <c:v>1</c:v>
                </c:pt>
                <c:pt idx="3">
                  <c:v>4</c:v>
                </c:pt>
                <c:pt idx="4">
                  <c:v>0</c:v>
                </c:pt>
                <c:pt idx="5">
                  <c:v>5</c:v>
                </c:pt>
                <c:pt idx="6">
                  <c:v>3</c:v>
                </c:pt>
                <c:pt idx="7">
                  <c:v>4</c:v>
                </c:pt>
                <c:pt idx="8">
                  <c:v>2</c:v>
                </c:pt>
                <c:pt idx="9">
                  <c:v>4</c:v>
                </c:pt>
                <c:pt idx="10">
                  <c:v>2</c:v>
                </c:pt>
                <c:pt idx="11">
                  <c:v>2</c:v>
                </c:pt>
                <c:pt idx="12">
                  <c:v>2</c:v>
                </c:pt>
                <c:pt idx="13">
                  <c:v>4</c:v>
                </c:pt>
                <c:pt idx="14">
                  <c:v>5</c:v>
                </c:pt>
                <c:pt idx="15">
                  <c:v>11</c:v>
                </c:pt>
                <c:pt idx="16">
                  <c:v>7</c:v>
                </c:pt>
                <c:pt idx="17">
                  <c:v>6</c:v>
                </c:pt>
                <c:pt idx="18">
                  <c:v>4</c:v>
                </c:pt>
                <c:pt idx="19">
                  <c:v>4</c:v>
                </c:pt>
                <c:pt idx="20">
                  <c:v>0</c:v>
                </c:pt>
                <c:pt idx="21">
                  <c:v>6</c:v>
                </c:pt>
                <c:pt idx="22">
                  <c:v>4</c:v>
                </c:pt>
                <c:pt idx="23">
                  <c:v>2</c:v>
                </c:pt>
                <c:pt idx="24">
                  <c:v>2</c:v>
                </c:pt>
                <c:pt idx="25">
                  <c:v>1</c:v>
                </c:pt>
                <c:pt idx="26">
                  <c:v>6</c:v>
                </c:pt>
                <c:pt idx="27">
                  <c:v>12</c:v>
                </c:pt>
                <c:pt idx="28">
                  <c:v>19</c:v>
                </c:pt>
                <c:pt idx="29">
                  <c:v>9</c:v>
                </c:pt>
                <c:pt idx="30">
                  <c:v>12</c:v>
                </c:pt>
                <c:pt idx="31">
                  <c:v>10</c:v>
                </c:pt>
                <c:pt idx="32">
                  <c:v>8</c:v>
                </c:pt>
                <c:pt idx="33">
                  <c:v>9</c:v>
                </c:pt>
                <c:pt idx="34">
                  <c:v>3</c:v>
                </c:pt>
                <c:pt idx="35">
                  <c:v>9</c:v>
                </c:pt>
                <c:pt idx="36">
                  <c:v>20</c:v>
                </c:pt>
                <c:pt idx="37">
                  <c:v>9</c:v>
                </c:pt>
                <c:pt idx="38">
                  <c:v>2</c:v>
                </c:pt>
                <c:pt idx="39">
                  <c:v>0</c:v>
                </c:pt>
                <c:pt idx="40">
                  <c:v>7</c:v>
                </c:pt>
                <c:pt idx="41">
                  <c:v>8</c:v>
                </c:pt>
                <c:pt idx="42">
                  <c:v>12</c:v>
                </c:pt>
                <c:pt idx="43">
                  <c:v>12</c:v>
                </c:pt>
                <c:pt idx="44">
                  <c:v>13</c:v>
                </c:pt>
                <c:pt idx="45">
                  <c:v>14</c:v>
                </c:pt>
                <c:pt idx="46">
                  <c:v>13</c:v>
                </c:pt>
                <c:pt idx="47">
                  <c:v>18</c:v>
                </c:pt>
                <c:pt idx="48">
                  <c:v>34</c:v>
                </c:pt>
                <c:pt idx="49">
                  <c:v>36</c:v>
                </c:pt>
                <c:pt idx="50">
                  <c:v>46</c:v>
                </c:pt>
                <c:pt idx="51">
                  <c:v>51</c:v>
                </c:pt>
                <c:pt idx="52">
                  <c:v>54</c:v>
                </c:pt>
                <c:pt idx="53">
                  <c:v>32</c:v>
                </c:pt>
                <c:pt idx="54">
                  <c:v>39</c:v>
                </c:pt>
                <c:pt idx="55">
                  <c:v>60</c:v>
                </c:pt>
                <c:pt idx="56">
                  <c:v>58</c:v>
                </c:pt>
                <c:pt idx="57">
                  <c:v>50</c:v>
                </c:pt>
                <c:pt idx="58">
                  <c:v>44</c:v>
                </c:pt>
                <c:pt idx="59">
                  <c:v>32</c:v>
                </c:pt>
                <c:pt idx="60">
                  <c:v>25</c:v>
                </c:pt>
                <c:pt idx="61">
                  <c:v>41</c:v>
                </c:pt>
                <c:pt idx="62">
                  <c:v>34</c:v>
                </c:pt>
                <c:pt idx="63">
                  <c:v>29</c:v>
                </c:pt>
                <c:pt idx="64">
                  <c:v>52</c:v>
                </c:pt>
                <c:pt idx="65">
                  <c:v>32</c:v>
                </c:pt>
                <c:pt idx="66">
                  <c:v>30</c:v>
                </c:pt>
                <c:pt idx="67">
                  <c:v>18</c:v>
                </c:pt>
                <c:pt idx="68">
                  <c:v>16</c:v>
                </c:pt>
                <c:pt idx="69">
                  <c:v>24</c:v>
                </c:pt>
                <c:pt idx="70">
                  <c:v>33</c:v>
                </c:pt>
                <c:pt idx="71">
                  <c:v>21</c:v>
                </c:pt>
                <c:pt idx="72">
                  <c:v>24</c:v>
                </c:pt>
                <c:pt idx="73">
                  <c:v>10</c:v>
                </c:pt>
                <c:pt idx="74">
                  <c:v>9</c:v>
                </c:pt>
                <c:pt idx="75">
                  <c:v>11</c:v>
                </c:pt>
                <c:pt idx="76">
                  <c:v>6</c:v>
                </c:pt>
                <c:pt idx="77">
                  <c:v>3</c:v>
                </c:pt>
                <c:pt idx="78">
                  <c:v>3</c:v>
                </c:pt>
                <c:pt idx="79">
                  <c:v>4</c:v>
                </c:pt>
                <c:pt idx="80">
                  <c:v>1</c:v>
                </c:pt>
                <c:pt idx="81">
                  <c:v>7</c:v>
                </c:pt>
                <c:pt idx="82">
                  <c:v>4</c:v>
                </c:pt>
                <c:pt idx="83">
                  <c:v>9</c:v>
                </c:pt>
                <c:pt idx="84">
                  <c:v>3</c:v>
                </c:pt>
                <c:pt idx="85">
                  <c:v>9</c:v>
                </c:pt>
                <c:pt idx="86">
                  <c:v>5</c:v>
                </c:pt>
                <c:pt idx="87">
                  <c:v>0</c:v>
                </c:pt>
                <c:pt idx="88">
                  <c:v>0</c:v>
                </c:pt>
                <c:pt idx="89">
                  <c:v>0</c:v>
                </c:pt>
                <c:pt idx="90">
                  <c:v>5</c:v>
                </c:pt>
                <c:pt idx="91">
                  <c:v>0</c:v>
                </c:pt>
                <c:pt idx="92">
                  <c:v>2</c:v>
                </c:pt>
                <c:pt idx="93">
                  <c:v>3</c:v>
                </c:pt>
                <c:pt idx="94">
                  <c:v>0</c:v>
                </c:pt>
                <c:pt idx="95">
                  <c:v>0</c:v>
                </c:pt>
                <c:pt idx="96">
                  <c:v>1</c:v>
                </c:pt>
                <c:pt idx="97">
                  <c:v>0</c:v>
                </c:pt>
                <c:pt idx="98">
                  <c:v>3</c:v>
                </c:pt>
                <c:pt idx="99">
                  <c:v>0</c:v>
                </c:pt>
                <c:pt idx="100">
                  <c:v>0</c:v>
                </c:pt>
                <c:pt idx="101">
                  <c:v>0</c:v>
                </c:pt>
                <c:pt idx="102">
                  <c:v>1</c:v>
                </c:pt>
                <c:pt idx="103">
                  <c:v>4</c:v>
                </c:pt>
                <c:pt idx="104">
                  <c:v>0</c:v>
                </c:pt>
                <c:pt idx="105">
                  <c:v>2</c:v>
                </c:pt>
                <c:pt idx="106">
                  <c:v>1</c:v>
                </c:pt>
                <c:pt idx="107">
                  <c:v>2</c:v>
                </c:pt>
                <c:pt idx="108">
                  <c:v>3</c:v>
                </c:pt>
                <c:pt idx="109">
                  <c:v>8</c:v>
                </c:pt>
                <c:pt idx="110">
                  <c:v>2</c:v>
                </c:pt>
                <c:pt idx="111">
                  <c:v>1</c:v>
                </c:pt>
                <c:pt idx="112">
                  <c:v>1</c:v>
                </c:pt>
                <c:pt idx="113">
                  <c:v>3</c:v>
                </c:pt>
                <c:pt idx="114">
                  <c:v>0</c:v>
                </c:pt>
                <c:pt idx="115">
                  <c:v>0</c:v>
                </c:pt>
                <c:pt idx="116">
                  <c:v>0</c:v>
                </c:pt>
                <c:pt idx="117">
                  <c:v>0</c:v>
                </c:pt>
                <c:pt idx="118">
                  <c:v>1</c:v>
                </c:pt>
                <c:pt idx="119">
                  <c:v>0</c:v>
                </c:pt>
                <c:pt idx="120">
                  <c:v>0</c:v>
                </c:pt>
                <c:pt idx="121">
                  <c:v>3</c:v>
                </c:pt>
                <c:pt idx="122">
                  <c:v>1</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pt idx="163">
                  <c:v>0</c:v>
                </c:pt>
                <c:pt idx="164">
                  <c:v>0</c:v>
                </c:pt>
                <c:pt idx="165">
                  <c:v>0</c:v>
                </c:pt>
                <c:pt idx="166">
                  <c:v>0</c:v>
                </c:pt>
                <c:pt idx="167">
                  <c:v>0</c:v>
                </c:pt>
                <c:pt idx="168">
                  <c:v>0</c:v>
                </c:pt>
                <c:pt idx="169">
                  <c:v>0</c:v>
                </c:pt>
                <c:pt idx="170">
                  <c:v>0</c:v>
                </c:pt>
                <c:pt idx="171">
                  <c:v>0</c:v>
                </c:pt>
                <c:pt idx="172">
                  <c:v>0</c:v>
                </c:pt>
                <c:pt idx="173">
                  <c:v>0</c:v>
                </c:pt>
                <c:pt idx="174">
                  <c:v>0</c:v>
                </c:pt>
                <c:pt idx="175">
                  <c:v>0</c:v>
                </c:pt>
                <c:pt idx="176">
                  <c:v>0</c:v>
                </c:pt>
                <c:pt idx="177">
                  <c:v>0</c:v>
                </c:pt>
                <c:pt idx="178">
                  <c:v>0</c:v>
                </c:pt>
                <c:pt idx="179">
                  <c:v>0</c:v>
                </c:pt>
                <c:pt idx="180">
                  <c:v>0</c:v>
                </c:pt>
                <c:pt idx="181">
                  <c:v>0</c:v>
                </c:pt>
                <c:pt idx="182">
                  <c:v>0</c:v>
                </c:pt>
                <c:pt idx="183">
                  <c:v>0</c:v>
                </c:pt>
                <c:pt idx="184">
                  <c:v>0</c:v>
                </c:pt>
                <c:pt idx="185">
                  <c:v>0</c:v>
                </c:pt>
                <c:pt idx="186">
                  <c:v>0</c:v>
                </c:pt>
                <c:pt idx="187">
                  <c:v>3</c:v>
                </c:pt>
                <c:pt idx="188">
                  <c:v>3</c:v>
                </c:pt>
                <c:pt idx="189">
                  <c:v>3</c:v>
                </c:pt>
                <c:pt idx="190">
                  <c:v>1</c:v>
                </c:pt>
                <c:pt idx="191">
                  <c:v>2</c:v>
                </c:pt>
                <c:pt idx="192">
                  <c:v>4</c:v>
                </c:pt>
                <c:pt idx="193">
                  <c:v>6</c:v>
                </c:pt>
                <c:pt idx="194">
                  <c:v>4</c:v>
                </c:pt>
                <c:pt idx="195">
                  <c:v>7</c:v>
                </c:pt>
                <c:pt idx="196">
                  <c:v>14</c:v>
                </c:pt>
                <c:pt idx="197">
                  <c:v>27</c:v>
                </c:pt>
                <c:pt idx="198">
                  <c:v>14</c:v>
                </c:pt>
                <c:pt idx="199">
                  <c:v>15</c:v>
                </c:pt>
                <c:pt idx="200">
                  <c:v>6</c:v>
                </c:pt>
                <c:pt idx="201">
                  <c:v>21</c:v>
                </c:pt>
                <c:pt idx="202">
                  <c:v>46</c:v>
                </c:pt>
                <c:pt idx="203">
                  <c:v>38</c:v>
                </c:pt>
                <c:pt idx="204">
                  <c:v>84</c:v>
                </c:pt>
                <c:pt idx="205">
                  <c:v>57</c:v>
                </c:pt>
                <c:pt idx="206">
                  <c:v>50</c:v>
                </c:pt>
                <c:pt idx="207">
                  <c:v>46</c:v>
                </c:pt>
                <c:pt idx="208">
                  <c:v>66</c:v>
                </c:pt>
                <c:pt idx="209">
                  <c:v>62</c:v>
                </c:pt>
                <c:pt idx="210">
                  <c:v>118</c:v>
                </c:pt>
                <c:pt idx="211">
                  <c:v>104</c:v>
                </c:pt>
                <c:pt idx="212">
                  <c:v>117</c:v>
                </c:pt>
                <c:pt idx="213">
                  <c:v>86</c:v>
                </c:pt>
                <c:pt idx="214">
                  <c:v>52</c:v>
                </c:pt>
              </c:numCache>
            </c:numRef>
          </c:val>
        </c:ser>
        <c:ser>
          <c:idx val="3"/>
          <c:order val="2"/>
          <c:tx>
            <c:v>　</c:v>
          </c:tx>
          <c:spPr>
            <a:noFill/>
            <a:ln>
              <a:noFill/>
            </a:ln>
            <a:effectLst/>
          </c:spPr>
          <c:invertIfNegative val="0"/>
          <c:dPt>
            <c:idx val="49"/>
            <c:invertIfNegative val="0"/>
            <c:bubble3D val="0"/>
            <c:spPr>
              <a:noFill/>
              <a:ln>
                <a:noFill/>
              </a:ln>
              <a:effectLst/>
            </c:spPr>
          </c:dPt>
          <c:dPt>
            <c:idx val="200"/>
            <c:invertIfNegative val="0"/>
            <c:bubble3D val="0"/>
            <c:spPr>
              <a:noFill/>
              <a:ln>
                <a:noFill/>
              </a:ln>
              <a:effectLst/>
            </c:spPr>
          </c:dPt>
          <c:dLbls>
            <c:dLbl>
              <c:idx val="49"/>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0" kern="1200">
                      <a:solidFill>
                        <a:sysClr val="windowText" lastClr="000000"/>
                      </a:solidFill>
                      <a:latin typeface="BIZ UDPゴシック"/>
                      <a:ea typeface="BIZ UDPゴシック"/>
                      <a:cs typeface="+mn-cs"/>
                    </a:defRPr>
                  </a:pPr>
                  <a:endParaRPr lang="ja-JP" altLang="en-US"/>
                </a:p>
              </c:txPr>
              <c:dLblPos val="inBase"/>
              <c:showLegendKey val="0"/>
              <c:showVal val="1"/>
              <c:showCatName val="0"/>
              <c:showSerName val="0"/>
              <c:showPercent val="0"/>
              <c:showBubbleSize val="0"/>
              <c:extLst>
                <c:ext xmlns:c15="http://schemas.microsoft.com/office/drawing/2012/chart" uri="{CE6537A1-D6FC-4f65-9D91-7224C49458BB}">
                  <c15:spPr>
                    <a:prstGeom prst="rect">
                      <a:avLst/>
                    </a:prstGeom>
                    <a:noFill/>
                    <a:ln/>
                    <a:effectLst/>
                  </c15:spPr>
                </c:ext>
              </c:extLst>
            </c:dLbl>
            <c:dLbl>
              <c:idx val="200"/>
              <c:layout/>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0" kern="1200">
                      <a:solidFill>
                        <a:sysClr val="windowText" lastClr="000000"/>
                      </a:solidFill>
                      <a:latin typeface="BIZ UDPゴシック"/>
                      <a:ea typeface="BIZ UDPゴシック"/>
                      <a:cs typeface="+mn-cs"/>
                    </a:defRPr>
                  </a:pPr>
                  <a:endParaRPr lang="ja-JP" altLang="en-US"/>
                </a:p>
              </c:txPr>
              <c:dLblPos val="inBase"/>
              <c:showLegendKey val="0"/>
              <c:showVal val="1"/>
              <c:showCatName val="0"/>
              <c:showSerName val="0"/>
              <c:showPercent val="0"/>
              <c:showBubbleSize val="0"/>
              <c:extLst>
                <c:ext xmlns:c15="http://schemas.microsoft.com/office/drawing/2012/chart" uri="{CE6537A1-D6FC-4f65-9D91-7224C49458BB}">
                  <c15:spPr>
                    <a:prstGeom prst="rect">
                      <a:avLst/>
                    </a:prstGeom>
                    <a:noFill/>
                    <a:ln/>
                    <a:effectLst/>
                  </c15:spPr>
                </c:ext>
              </c:extLst>
            </c:dLbl>
            <c:spPr>
              <a:noFill/>
              <a:ln>
                <a:noFill/>
              </a:ln>
              <a:effectLst/>
            </c:spPr>
            <c:txPr>
              <a:bodyPr rot="0" spcFirstLastPara="1" vertOverflow="ellipsis" horzOverflow="overflow" wrap="square" lIns="36576" tIns="18288" rIns="36576" bIns="18288" anchor="ctr" anchorCtr="1">
                <a:spAutoFit/>
              </a:bodyPr>
              <a:lstStyle/>
              <a:p>
                <a:pPr algn="ctr" rtl="0">
                  <a:defRPr kumimoji="0" lang="ja-JP" altLang="en-US" sz="800" b="0" kern="1200">
                    <a:solidFill>
                      <a:sysClr val="windowText" lastClr="000000"/>
                    </a:solidFill>
                    <a:latin typeface="BIZ UDPゴシック"/>
                    <a:ea typeface="BIZ UDPゴシック"/>
                    <a:cs typeface="+mn-cs"/>
                  </a:defRPr>
                </a:pPr>
                <a:endParaRPr lang="ja-JP" altLang="en-US"/>
              </a:p>
            </c:txPr>
            <c:dLblPos val="inBase"/>
            <c:showLegendKey val="0"/>
            <c:showVal val="1"/>
            <c:showCatName val="0"/>
            <c:showSerName val="0"/>
            <c:showPercent val="0"/>
            <c:showBubbleSize val="0"/>
            <c:extLst>
              <c:ext xmlns:c15="http://schemas.microsoft.com/office/drawing/2012/chart" uri="{CE6537A1-D6FC-4f65-9D91-7224C49458BB}">
                <c15:spPr>
                  <a:prstGeom prst="rect">
                    <a:avLst/>
                  </a:prstGeom>
                  <a:noFill/>
                  <a:ln/>
                  <a:effectLst/>
                </c15:spPr>
                <c15:showLeaderLines val="1"/>
                <c15:leaderLines>
                  <c:spPr>
                    <a:noFill/>
                    <a:ln w="9525" cap="flat" cmpd="sng" algn="ctr">
                      <a:solidFill>
                        <a:schemeClr val="tx1">
                          <a:lumMod val="35000"/>
                          <a:lumOff val="65000"/>
                        </a:schemeClr>
                      </a:solidFill>
                      <a:round/>
                    </a:ln>
                    <a:effectLst/>
                  </c:spPr>
                </c15:leaderLines>
              </c:ext>
            </c:extLst>
          </c:dLbls>
          <c:cat>
            <c:numRef>
              <c:f>'[●グラフデータ(会見等用) 0423.xlsx]新規・濃厚内訳 (報告日)  (3)'!$D$420:$D$634</c:f>
              <c:numCache>
                <c:formatCode>m"月"d"日"</c:formatCode>
                <c:ptCount val="215"/>
                <c:pt idx="0">
                  <c:v>44378</c:v>
                </c:pt>
                <c:pt idx="1">
                  <c:v>44379</c:v>
                </c:pt>
                <c:pt idx="2">
                  <c:v>44380</c:v>
                </c:pt>
                <c:pt idx="3">
                  <c:v>44381</c:v>
                </c:pt>
                <c:pt idx="4">
                  <c:v>44382</c:v>
                </c:pt>
                <c:pt idx="5">
                  <c:v>44383</c:v>
                </c:pt>
                <c:pt idx="6">
                  <c:v>44384</c:v>
                </c:pt>
                <c:pt idx="7">
                  <c:v>44385</c:v>
                </c:pt>
                <c:pt idx="8">
                  <c:v>44386</c:v>
                </c:pt>
                <c:pt idx="9">
                  <c:v>44387</c:v>
                </c:pt>
                <c:pt idx="10">
                  <c:v>44388</c:v>
                </c:pt>
                <c:pt idx="11">
                  <c:v>44389</c:v>
                </c:pt>
                <c:pt idx="12">
                  <c:v>44390</c:v>
                </c:pt>
                <c:pt idx="13">
                  <c:v>44391</c:v>
                </c:pt>
                <c:pt idx="14">
                  <c:v>44392</c:v>
                </c:pt>
                <c:pt idx="15">
                  <c:v>44393</c:v>
                </c:pt>
                <c:pt idx="16">
                  <c:v>44394</c:v>
                </c:pt>
                <c:pt idx="17">
                  <c:v>44395</c:v>
                </c:pt>
                <c:pt idx="18">
                  <c:v>44396</c:v>
                </c:pt>
                <c:pt idx="19">
                  <c:v>44397</c:v>
                </c:pt>
                <c:pt idx="20">
                  <c:v>44398</c:v>
                </c:pt>
                <c:pt idx="21">
                  <c:v>44399</c:v>
                </c:pt>
                <c:pt idx="22">
                  <c:v>44400</c:v>
                </c:pt>
                <c:pt idx="23">
                  <c:v>44401</c:v>
                </c:pt>
                <c:pt idx="24">
                  <c:v>44402</c:v>
                </c:pt>
                <c:pt idx="25">
                  <c:v>44403</c:v>
                </c:pt>
                <c:pt idx="26">
                  <c:v>44404</c:v>
                </c:pt>
                <c:pt idx="27">
                  <c:v>44405</c:v>
                </c:pt>
                <c:pt idx="28">
                  <c:v>44406</c:v>
                </c:pt>
                <c:pt idx="29">
                  <c:v>44407</c:v>
                </c:pt>
                <c:pt idx="30">
                  <c:v>44408</c:v>
                </c:pt>
                <c:pt idx="31">
                  <c:v>44409</c:v>
                </c:pt>
                <c:pt idx="32">
                  <c:v>44410</c:v>
                </c:pt>
                <c:pt idx="33">
                  <c:v>44411</c:v>
                </c:pt>
                <c:pt idx="34">
                  <c:v>44412</c:v>
                </c:pt>
                <c:pt idx="35">
                  <c:v>44413</c:v>
                </c:pt>
                <c:pt idx="36">
                  <c:v>44414</c:v>
                </c:pt>
                <c:pt idx="37">
                  <c:v>44415</c:v>
                </c:pt>
                <c:pt idx="38">
                  <c:v>44416</c:v>
                </c:pt>
                <c:pt idx="39">
                  <c:v>44417</c:v>
                </c:pt>
                <c:pt idx="40">
                  <c:v>44418</c:v>
                </c:pt>
                <c:pt idx="41">
                  <c:v>44419</c:v>
                </c:pt>
                <c:pt idx="42">
                  <c:v>44420</c:v>
                </c:pt>
                <c:pt idx="43">
                  <c:v>44421</c:v>
                </c:pt>
                <c:pt idx="44">
                  <c:v>44422</c:v>
                </c:pt>
                <c:pt idx="45">
                  <c:v>44423</c:v>
                </c:pt>
                <c:pt idx="46">
                  <c:v>44424</c:v>
                </c:pt>
                <c:pt idx="47">
                  <c:v>44425</c:v>
                </c:pt>
                <c:pt idx="48">
                  <c:v>44426</c:v>
                </c:pt>
                <c:pt idx="49">
                  <c:v>44427</c:v>
                </c:pt>
                <c:pt idx="50">
                  <c:v>44428</c:v>
                </c:pt>
                <c:pt idx="51">
                  <c:v>44429</c:v>
                </c:pt>
                <c:pt idx="52">
                  <c:v>44430</c:v>
                </c:pt>
                <c:pt idx="53">
                  <c:v>44431</c:v>
                </c:pt>
                <c:pt idx="54">
                  <c:v>44432</c:v>
                </c:pt>
                <c:pt idx="55">
                  <c:v>44433</c:v>
                </c:pt>
                <c:pt idx="56">
                  <c:v>44434</c:v>
                </c:pt>
                <c:pt idx="57">
                  <c:v>44435</c:v>
                </c:pt>
                <c:pt idx="58">
                  <c:v>44436</c:v>
                </c:pt>
                <c:pt idx="59">
                  <c:v>44437</c:v>
                </c:pt>
                <c:pt idx="60">
                  <c:v>44438</c:v>
                </c:pt>
                <c:pt idx="61">
                  <c:v>44439</c:v>
                </c:pt>
                <c:pt idx="62">
                  <c:v>44440</c:v>
                </c:pt>
                <c:pt idx="63">
                  <c:v>44441</c:v>
                </c:pt>
                <c:pt idx="64">
                  <c:v>44442</c:v>
                </c:pt>
                <c:pt idx="65">
                  <c:v>44443</c:v>
                </c:pt>
                <c:pt idx="66">
                  <c:v>44444</c:v>
                </c:pt>
                <c:pt idx="67">
                  <c:v>44445</c:v>
                </c:pt>
                <c:pt idx="68">
                  <c:v>44446</c:v>
                </c:pt>
                <c:pt idx="69">
                  <c:v>44447</c:v>
                </c:pt>
                <c:pt idx="70">
                  <c:v>44448</c:v>
                </c:pt>
                <c:pt idx="71">
                  <c:v>44449</c:v>
                </c:pt>
                <c:pt idx="72">
                  <c:v>44450</c:v>
                </c:pt>
                <c:pt idx="73">
                  <c:v>44451</c:v>
                </c:pt>
                <c:pt idx="74">
                  <c:v>44452</c:v>
                </c:pt>
                <c:pt idx="75">
                  <c:v>44453</c:v>
                </c:pt>
                <c:pt idx="76">
                  <c:v>44454</c:v>
                </c:pt>
                <c:pt idx="77">
                  <c:v>44455</c:v>
                </c:pt>
                <c:pt idx="78">
                  <c:v>44456</c:v>
                </c:pt>
                <c:pt idx="79">
                  <c:v>44457</c:v>
                </c:pt>
                <c:pt idx="80">
                  <c:v>44458</c:v>
                </c:pt>
                <c:pt idx="81">
                  <c:v>44459</c:v>
                </c:pt>
                <c:pt idx="82">
                  <c:v>44460</c:v>
                </c:pt>
                <c:pt idx="83">
                  <c:v>44461</c:v>
                </c:pt>
                <c:pt idx="84">
                  <c:v>44462</c:v>
                </c:pt>
                <c:pt idx="85">
                  <c:v>44463</c:v>
                </c:pt>
                <c:pt idx="86">
                  <c:v>44464</c:v>
                </c:pt>
                <c:pt idx="87">
                  <c:v>44465</c:v>
                </c:pt>
                <c:pt idx="88">
                  <c:v>44466</c:v>
                </c:pt>
                <c:pt idx="89">
                  <c:v>44467</c:v>
                </c:pt>
                <c:pt idx="90">
                  <c:v>44468</c:v>
                </c:pt>
                <c:pt idx="91">
                  <c:v>44469</c:v>
                </c:pt>
                <c:pt idx="92">
                  <c:v>44470</c:v>
                </c:pt>
                <c:pt idx="93">
                  <c:v>44471</c:v>
                </c:pt>
                <c:pt idx="94">
                  <c:v>44472</c:v>
                </c:pt>
                <c:pt idx="95">
                  <c:v>44473</c:v>
                </c:pt>
                <c:pt idx="96">
                  <c:v>44474</c:v>
                </c:pt>
                <c:pt idx="97">
                  <c:v>44475</c:v>
                </c:pt>
                <c:pt idx="98">
                  <c:v>44476</c:v>
                </c:pt>
                <c:pt idx="99">
                  <c:v>44477</c:v>
                </c:pt>
                <c:pt idx="100">
                  <c:v>44478</c:v>
                </c:pt>
                <c:pt idx="101">
                  <c:v>44479</c:v>
                </c:pt>
                <c:pt idx="102">
                  <c:v>44480</c:v>
                </c:pt>
                <c:pt idx="103">
                  <c:v>44481</c:v>
                </c:pt>
                <c:pt idx="104">
                  <c:v>44482</c:v>
                </c:pt>
                <c:pt idx="105">
                  <c:v>44483</c:v>
                </c:pt>
                <c:pt idx="106">
                  <c:v>44484</c:v>
                </c:pt>
                <c:pt idx="107">
                  <c:v>44485</c:v>
                </c:pt>
                <c:pt idx="108">
                  <c:v>44486</c:v>
                </c:pt>
                <c:pt idx="109">
                  <c:v>44487</c:v>
                </c:pt>
                <c:pt idx="110">
                  <c:v>44488</c:v>
                </c:pt>
                <c:pt idx="111">
                  <c:v>44489</c:v>
                </c:pt>
                <c:pt idx="112">
                  <c:v>44490</c:v>
                </c:pt>
                <c:pt idx="113">
                  <c:v>44491</c:v>
                </c:pt>
                <c:pt idx="114">
                  <c:v>44492</c:v>
                </c:pt>
                <c:pt idx="115">
                  <c:v>44493</c:v>
                </c:pt>
                <c:pt idx="116">
                  <c:v>44494</c:v>
                </c:pt>
                <c:pt idx="117">
                  <c:v>44495</c:v>
                </c:pt>
                <c:pt idx="118">
                  <c:v>44496</c:v>
                </c:pt>
                <c:pt idx="119">
                  <c:v>44497</c:v>
                </c:pt>
                <c:pt idx="120">
                  <c:v>44498</c:v>
                </c:pt>
                <c:pt idx="121">
                  <c:v>44499</c:v>
                </c:pt>
                <c:pt idx="122">
                  <c:v>44500</c:v>
                </c:pt>
                <c:pt idx="123">
                  <c:v>44501</c:v>
                </c:pt>
                <c:pt idx="124">
                  <c:v>44502</c:v>
                </c:pt>
                <c:pt idx="125">
                  <c:v>44503</c:v>
                </c:pt>
                <c:pt idx="126">
                  <c:v>44504</c:v>
                </c:pt>
                <c:pt idx="127">
                  <c:v>44505</c:v>
                </c:pt>
                <c:pt idx="128">
                  <c:v>44506</c:v>
                </c:pt>
                <c:pt idx="129">
                  <c:v>44507</c:v>
                </c:pt>
                <c:pt idx="130">
                  <c:v>44508</c:v>
                </c:pt>
                <c:pt idx="131">
                  <c:v>44509</c:v>
                </c:pt>
                <c:pt idx="132">
                  <c:v>44510</c:v>
                </c:pt>
                <c:pt idx="133">
                  <c:v>44511</c:v>
                </c:pt>
                <c:pt idx="134">
                  <c:v>44512</c:v>
                </c:pt>
                <c:pt idx="135">
                  <c:v>44513</c:v>
                </c:pt>
                <c:pt idx="136">
                  <c:v>44514</c:v>
                </c:pt>
                <c:pt idx="137">
                  <c:v>44515</c:v>
                </c:pt>
                <c:pt idx="138">
                  <c:v>44516</c:v>
                </c:pt>
                <c:pt idx="139">
                  <c:v>44517</c:v>
                </c:pt>
                <c:pt idx="140">
                  <c:v>44518</c:v>
                </c:pt>
                <c:pt idx="141">
                  <c:v>44519</c:v>
                </c:pt>
                <c:pt idx="142">
                  <c:v>44520</c:v>
                </c:pt>
                <c:pt idx="143">
                  <c:v>44521</c:v>
                </c:pt>
                <c:pt idx="144">
                  <c:v>44522</c:v>
                </c:pt>
                <c:pt idx="145">
                  <c:v>44523</c:v>
                </c:pt>
                <c:pt idx="146">
                  <c:v>44524</c:v>
                </c:pt>
                <c:pt idx="147">
                  <c:v>44525</c:v>
                </c:pt>
                <c:pt idx="148">
                  <c:v>44526</c:v>
                </c:pt>
                <c:pt idx="149">
                  <c:v>44527</c:v>
                </c:pt>
                <c:pt idx="150">
                  <c:v>44528</c:v>
                </c:pt>
                <c:pt idx="151">
                  <c:v>44529</c:v>
                </c:pt>
                <c:pt idx="152">
                  <c:v>44530</c:v>
                </c:pt>
                <c:pt idx="153">
                  <c:v>44531</c:v>
                </c:pt>
                <c:pt idx="154">
                  <c:v>44532</c:v>
                </c:pt>
                <c:pt idx="155">
                  <c:v>44533</c:v>
                </c:pt>
                <c:pt idx="156">
                  <c:v>44534</c:v>
                </c:pt>
                <c:pt idx="157">
                  <c:v>44535</c:v>
                </c:pt>
                <c:pt idx="158">
                  <c:v>44536</c:v>
                </c:pt>
                <c:pt idx="159">
                  <c:v>44537</c:v>
                </c:pt>
                <c:pt idx="160">
                  <c:v>44538</c:v>
                </c:pt>
                <c:pt idx="161">
                  <c:v>44539</c:v>
                </c:pt>
                <c:pt idx="162">
                  <c:v>44540</c:v>
                </c:pt>
                <c:pt idx="163">
                  <c:v>44541</c:v>
                </c:pt>
                <c:pt idx="164">
                  <c:v>44542</c:v>
                </c:pt>
                <c:pt idx="165">
                  <c:v>44543</c:v>
                </c:pt>
                <c:pt idx="166">
                  <c:v>44544</c:v>
                </c:pt>
                <c:pt idx="167">
                  <c:v>44545</c:v>
                </c:pt>
                <c:pt idx="168">
                  <c:v>44546</c:v>
                </c:pt>
                <c:pt idx="169">
                  <c:v>44547</c:v>
                </c:pt>
                <c:pt idx="170">
                  <c:v>44548</c:v>
                </c:pt>
                <c:pt idx="171">
                  <c:v>44549</c:v>
                </c:pt>
                <c:pt idx="172">
                  <c:v>44550</c:v>
                </c:pt>
                <c:pt idx="173">
                  <c:v>44551</c:v>
                </c:pt>
                <c:pt idx="174">
                  <c:v>44552</c:v>
                </c:pt>
                <c:pt idx="175">
                  <c:v>44553</c:v>
                </c:pt>
                <c:pt idx="176">
                  <c:v>44554</c:v>
                </c:pt>
                <c:pt idx="177">
                  <c:v>44555</c:v>
                </c:pt>
                <c:pt idx="178">
                  <c:v>44556</c:v>
                </c:pt>
                <c:pt idx="179">
                  <c:v>44557</c:v>
                </c:pt>
                <c:pt idx="180">
                  <c:v>44558</c:v>
                </c:pt>
                <c:pt idx="181">
                  <c:v>44559</c:v>
                </c:pt>
                <c:pt idx="182">
                  <c:v>44560</c:v>
                </c:pt>
                <c:pt idx="183">
                  <c:v>44561</c:v>
                </c:pt>
                <c:pt idx="184">
                  <c:v>44562</c:v>
                </c:pt>
                <c:pt idx="185">
                  <c:v>44563</c:v>
                </c:pt>
                <c:pt idx="186">
                  <c:v>44564</c:v>
                </c:pt>
                <c:pt idx="187">
                  <c:v>44565</c:v>
                </c:pt>
                <c:pt idx="188">
                  <c:v>44566</c:v>
                </c:pt>
                <c:pt idx="189">
                  <c:v>44567</c:v>
                </c:pt>
                <c:pt idx="190">
                  <c:v>44568</c:v>
                </c:pt>
                <c:pt idx="191">
                  <c:v>44569</c:v>
                </c:pt>
                <c:pt idx="192">
                  <c:v>44570</c:v>
                </c:pt>
                <c:pt idx="193">
                  <c:v>44571</c:v>
                </c:pt>
                <c:pt idx="194">
                  <c:v>44572</c:v>
                </c:pt>
                <c:pt idx="195">
                  <c:v>44573</c:v>
                </c:pt>
                <c:pt idx="196">
                  <c:v>44574</c:v>
                </c:pt>
                <c:pt idx="197">
                  <c:v>44575</c:v>
                </c:pt>
                <c:pt idx="198">
                  <c:v>44576</c:v>
                </c:pt>
                <c:pt idx="199">
                  <c:v>44577</c:v>
                </c:pt>
                <c:pt idx="200">
                  <c:v>44578</c:v>
                </c:pt>
                <c:pt idx="201">
                  <c:v>44579</c:v>
                </c:pt>
                <c:pt idx="202">
                  <c:v>44580</c:v>
                </c:pt>
                <c:pt idx="203">
                  <c:v>44581</c:v>
                </c:pt>
                <c:pt idx="204">
                  <c:v>44582</c:v>
                </c:pt>
                <c:pt idx="205">
                  <c:v>44583</c:v>
                </c:pt>
                <c:pt idx="206">
                  <c:v>44584</c:v>
                </c:pt>
                <c:pt idx="207">
                  <c:v>44585</c:v>
                </c:pt>
                <c:pt idx="208">
                  <c:v>44586</c:v>
                </c:pt>
                <c:pt idx="209">
                  <c:v>44587</c:v>
                </c:pt>
                <c:pt idx="210">
                  <c:v>44588</c:v>
                </c:pt>
                <c:pt idx="211">
                  <c:v>44589</c:v>
                </c:pt>
                <c:pt idx="212">
                  <c:v>44590</c:v>
                </c:pt>
                <c:pt idx="213">
                  <c:v>44591</c:v>
                </c:pt>
                <c:pt idx="214">
                  <c:v>44592</c:v>
                </c:pt>
              </c:numCache>
            </c:numRef>
          </c:cat>
          <c:val>
            <c:numRef>
              <c:f>'[●グラフデータ(会見等用) 0423.xlsx]新規・濃厚内訳 (報告日)  (3)'!$G$420:$G$634</c:f>
              <c:numCache>
                <c:formatCode>General</c:formatCode>
                <c:ptCount val="215"/>
                <c:pt idx="0">
                  <c:v>7</c:v>
                </c:pt>
                <c:pt idx="1">
                  <c:v>10</c:v>
                </c:pt>
                <c:pt idx="2">
                  <c:v>3</c:v>
                </c:pt>
                <c:pt idx="3">
                  <c:v>7</c:v>
                </c:pt>
                <c:pt idx="4">
                  <c:v>1</c:v>
                </c:pt>
                <c:pt idx="5">
                  <c:v>7</c:v>
                </c:pt>
                <c:pt idx="6">
                  <c:v>8</c:v>
                </c:pt>
                <c:pt idx="7">
                  <c:v>9</c:v>
                </c:pt>
                <c:pt idx="8">
                  <c:v>4</c:v>
                </c:pt>
                <c:pt idx="9">
                  <c:v>9</c:v>
                </c:pt>
                <c:pt idx="10">
                  <c:v>7</c:v>
                </c:pt>
                <c:pt idx="11">
                  <c:v>2</c:v>
                </c:pt>
                <c:pt idx="12">
                  <c:v>6</c:v>
                </c:pt>
                <c:pt idx="13">
                  <c:v>10</c:v>
                </c:pt>
                <c:pt idx="14">
                  <c:v>9</c:v>
                </c:pt>
                <c:pt idx="15">
                  <c:v>14</c:v>
                </c:pt>
                <c:pt idx="16">
                  <c:v>8</c:v>
                </c:pt>
                <c:pt idx="17">
                  <c:v>10</c:v>
                </c:pt>
                <c:pt idx="18">
                  <c:v>5</c:v>
                </c:pt>
                <c:pt idx="19">
                  <c:v>8</c:v>
                </c:pt>
                <c:pt idx="20">
                  <c:v>5</c:v>
                </c:pt>
                <c:pt idx="21">
                  <c:v>7</c:v>
                </c:pt>
                <c:pt idx="22">
                  <c:v>7</c:v>
                </c:pt>
                <c:pt idx="23">
                  <c:v>2</c:v>
                </c:pt>
                <c:pt idx="24">
                  <c:v>5</c:v>
                </c:pt>
                <c:pt idx="25">
                  <c:v>5</c:v>
                </c:pt>
                <c:pt idx="26">
                  <c:v>10</c:v>
                </c:pt>
                <c:pt idx="27">
                  <c:v>22</c:v>
                </c:pt>
                <c:pt idx="28">
                  <c:v>25</c:v>
                </c:pt>
                <c:pt idx="29">
                  <c:v>17</c:v>
                </c:pt>
                <c:pt idx="30">
                  <c:v>14</c:v>
                </c:pt>
                <c:pt idx="31">
                  <c:v>11</c:v>
                </c:pt>
                <c:pt idx="32">
                  <c:v>10</c:v>
                </c:pt>
                <c:pt idx="33">
                  <c:v>14</c:v>
                </c:pt>
                <c:pt idx="34">
                  <c:v>6</c:v>
                </c:pt>
                <c:pt idx="35">
                  <c:v>13</c:v>
                </c:pt>
                <c:pt idx="36">
                  <c:v>23</c:v>
                </c:pt>
                <c:pt idx="37">
                  <c:v>12</c:v>
                </c:pt>
                <c:pt idx="38">
                  <c:v>9</c:v>
                </c:pt>
                <c:pt idx="39">
                  <c:v>0</c:v>
                </c:pt>
                <c:pt idx="40">
                  <c:v>9</c:v>
                </c:pt>
                <c:pt idx="41">
                  <c:v>20</c:v>
                </c:pt>
                <c:pt idx="42">
                  <c:v>24</c:v>
                </c:pt>
                <c:pt idx="43">
                  <c:v>26</c:v>
                </c:pt>
                <c:pt idx="44">
                  <c:v>24</c:v>
                </c:pt>
                <c:pt idx="45">
                  <c:v>27</c:v>
                </c:pt>
                <c:pt idx="46">
                  <c:v>20</c:v>
                </c:pt>
                <c:pt idx="47">
                  <c:v>40</c:v>
                </c:pt>
                <c:pt idx="48">
                  <c:v>64</c:v>
                </c:pt>
                <c:pt idx="49">
                  <c:v>80</c:v>
                </c:pt>
                <c:pt idx="50">
                  <c:v>78</c:v>
                </c:pt>
                <c:pt idx="51">
                  <c:v>87</c:v>
                </c:pt>
                <c:pt idx="52">
                  <c:v>81</c:v>
                </c:pt>
                <c:pt idx="53">
                  <c:v>42</c:v>
                </c:pt>
                <c:pt idx="54">
                  <c:v>88</c:v>
                </c:pt>
                <c:pt idx="55">
                  <c:v>111</c:v>
                </c:pt>
                <c:pt idx="56">
                  <c:v>106</c:v>
                </c:pt>
                <c:pt idx="57">
                  <c:v>93</c:v>
                </c:pt>
                <c:pt idx="58">
                  <c:v>70</c:v>
                </c:pt>
                <c:pt idx="59">
                  <c:v>54</c:v>
                </c:pt>
                <c:pt idx="60">
                  <c:v>48</c:v>
                </c:pt>
                <c:pt idx="61">
                  <c:v>92</c:v>
                </c:pt>
                <c:pt idx="62">
                  <c:v>60</c:v>
                </c:pt>
                <c:pt idx="63">
                  <c:v>53</c:v>
                </c:pt>
                <c:pt idx="64">
                  <c:v>74</c:v>
                </c:pt>
                <c:pt idx="65">
                  <c:v>63</c:v>
                </c:pt>
                <c:pt idx="66">
                  <c:v>41</c:v>
                </c:pt>
                <c:pt idx="67">
                  <c:v>25</c:v>
                </c:pt>
                <c:pt idx="68">
                  <c:v>37</c:v>
                </c:pt>
                <c:pt idx="69">
                  <c:v>37</c:v>
                </c:pt>
                <c:pt idx="70">
                  <c:v>40</c:v>
                </c:pt>
                <c:pt idx="71">
                  <c:v>33</c:v>
                </c:pt>
                <c:pt idx="72">
                  <c:v>32</c:v>
                </c:pt>
                <c:pt idx="73">
                  <c:v>14</c:v>
                </c:pt>
                <c:pt idx="74">
                  <c:v>9</c:v>
                </c:pt>
                <c:pt idx="75">
                  <c:v>14</c:v>
                </c:pt>
                <c:pt idx="76">
                  <c:v>11</c:v>
                </c:pt>
                <c:pt idx="77">
                  <c:v>4</c:v>
                </c:pt>
                <c:pt idx="78">
                  <c:v>5</c:v>
                </c:pt>
                <c:pt idx="79">
                  <c:v>8</c:v>
                </c:pt>
                <c:pt idx="80">
                  <c:v>4</c:v>
                </c:pt>
                <c:pt idx="81">
                  <c:v>9</c:v>
                </c:pt>
                <c:pt idx="82">
                  <c:v>6</c:v>
                </c:pt>
                <c:pt idx="83">
                  <c:v>14</c:v>
                </c:pt>
                <c:pt idx="84">
                  <c:v>6</c:v>
                </c:pt>
                <c:pt idx="85">
                  <c:v>10</c:v>
                </c:pt>
                <c:pt idx="86">
                  <c:v>6</c:v>
                </c:pt>
                <c:pt idx="87">
                  <c:v>0</c:v>
                </c:pt>
                <c:pt idx="88">
                  <c:v>3</c:v>
                </c:pt>
                <c:pt idx="89">
                  <c:v>4</c:v>
                </c:pt>
                <c:pt idx="90">
                  <c:v>7</c:v>
                </c:pt>
                <c:pt idx="91">
                  <c:v>3</c:v>
                </c:pt>
                <c:pt idx="92">
                  <c:v>2</c:v>
                </c:pt>
                <c:pt idx="93">
                  <c:v>4</c:v>
                </c:pt>
                <c:pt idx="94">
                  <c:v>1</c:v>
                </c:pt>
                <c:pt idx="95">
                  <c:v>2</c:v>
                </c:pt>
                <c:pt idx="96">
                  <c:v>2</c:v>
                </c:pt>
                <c:pt idx="97">
                  <c:v>1</c:v>
                </c:pt>
                <c:pt idx="98">
                  <c:v>3</c:v>
                </c:pt>
                <c:pt idx="99">
                  <c:v>1</c:v>
                </c:pt>
                <c:pt idx="100">
                  <c:v>0</c:v>
                </c:pt>
                <c:pt idx="101">
                  <c:v>0</c:v>
                </c:pt>
                <c:pt idx="102">
                  <c:v>1</c:v>
                </c:pt>
                <c:pt idx="103">
                  <c:v>5</c:v>
                </c:pt>
                <c:pt idx="104">
                  <c:v>0</c:v>
                </c:pt>
                <c:pt idx="105">
                  <c:v>3</c:v>
                </c:pt>
                <c:pt idx="106">
                  <c:v>2</c:v>
                </c:pt>
                <c:pt idx="107">
                  <c:v>3</c:v>
                </c:pt>
                <c:pt idx="108">
                  <c:v>4</c:v>
                </c:pt>
                <c:pt idx="109">
                  <c:v>8</c:v>
                </c:pt>
                <c:pt idx="110">
                  <c:v>2</c:v>
                </c:pt>
                <c:pt idx="111">
                  <c:v>2</c:v>
                </c:pt>
                <c:pt idx="112">
                  <c:v>4</c:v>
                </c:pt>
                <c:pt idx="113">
                  <c:v>3</c:v>
                </c:pt>
                <c:pt idx="114">
                  <c:v>0</c:v>
                </c:pt>
                <c:pt idx="115">
                  <c:v>2</c:v>
                </c:pt>
                <c:pt idx="116">
                  <c:v>0</c:v>
                </c:pt>
                <c:pt idx="117">
                  <c:v>0</c:v>
                </c:pt>
                <c:pt idx="118">
                  <c:v>2</c:v>
                </c:pt>
                <c:pt idx="119">
                  <c:v>0</c:v>
                </c:pt>
                <c:pt idx="120">
                  <c:v>2</c:v>
                </c:pt>
                <c:pt idx="121">
                  <c:v>4</c:v>
                </c:pt>
                <c:pt idx="122">
                  <c:v>1</c:v>
                </c:pt>
                <c:pt idx="123">
                  <c:v>0</c:v>
                </c:pt>
                <c:pt idx="124">
                  <c:v>1</c:v>
                </c:pt>
                <c:pt idx="134">
                  <c:v>1</c:v>
                </c:pt>
                <c:pt idx="183">
                  <c:v>1</c:v>
                </c:pt>
                <c:pt idx="184">
                  <c:v>0</c:v>
                </c:pt>
                <c:pt idx="185">
                  <c:v>0</c:v>
                </c:pt>
                <c:pt idx="186">
                  <c:v>0</c:v>
                </c:pt>
                <c:pt idx="187">
                  <c:v>4</c:v>
                </c:pt>
                <c:pt idx="188">
                  <c:v>5</c:v>
                </c:pt>
                <c:pt idx="189">
                  <c:v>5</c:v>
                </c:pt>
                <c:pt idx="190">
                  <c:v>4</c:v>
                </c:pt>
                <c:pt idx="191">
                  <c:v>4</c:v>
                </c:pt>
                <c:pt idx="192">
                  <c:v>8</c:v>
                </c:pt>
                <c:pt idx="193">
                  <c:v>9</c:v>
                </c:pt>
                <c:pt idx="194">
                  <c:v>7</c:v>
                </c:pt>
                <c:pt idx="195">
                  <c:v>12</c:v>
                </c:pt>
                <c:pt idx="196">
                  <c:v>22</c:v>
                </c:pt>
                <c:pt idx="197">
                  <c:v>36</c:v>
                </c:pt>
                <c:pt idx="198">
                  <c:v>26</c:v>
                </c:pt>
                <c:pt idx="199">
                  <c:v>28</c:v>
                </c:pt>
                <c:pt idx="200">
                  <c:v>16</c:v>
                </c:pt>
                <c:pt idx="201">
                  <c:v>53</c:v>
                </c:pt>
                <c:pt idx="202">
                  <c:v>84</c:v>
                </c:pt>
                <c:pt idx="203">
                  <c:v>62</c:v>
                </c:pt>
                <c:pt idx="204">
                  <c:v>107</c:v>
                </c:pt>
                <c:pt idx="205">
                  <c:v>99</c:v>
                </c:pt>
                <c:pt idx="206">
                  <c:v>70</c:v>
                </c:pt>
                <c:pt idx="207">
                  <c:v>58</c:v>
                </c:pt>
                <c:pt idx="208">
                  <c:v>142</c:v>
                </c:pt>
                <c:pt idx="209">
                  <c:v>119</c:v>
                </c:pt>
                <c:pt idx="210">
                  <c:v>198</c:v>
                </c:pt>
                <c:pt idx="211">
                  <c:v>174</c:v>
                </c:pt>
                <c:pt idx="212">
                  <c:v>186</c:v>
                </c:pt>
                <c:pt idx="213">
                  <c:v>169</c:v>
                </c:pt>
                <c:pt idx="214">
                  <c:v>95</c:v>
                </c:pt>
              </c:numCache>
            </c:numRef>
          </c:val>
        </c:ser>
        <c:dLbls>
          <c:txPr>
            <a:bodyPr rot="0" spcFirstLastPara="1" vertOverflow="ellipsis" horzOverflow="overflow" wrap="square" anchor="ctr" anchorCtr="1">
              <a:spAutoFit/>
            </a:bodyPr>
            <a:lstStyle/>
            <a:p>
              <a:pPr algn="ctr" rtl="0">
                <a:defRPr lang="ja-JP" altLang="en-US" sz="1400" b="0">
                  <a:solidFill>
                    <a:sysClr val="windowText" lastClr="000000"/>
                  </a:solidFill>
                  <a:latin typeface="BIZ UDPゴシック"/>
                  <a:ea typeface="BIZ UDPゴシック"/>
                </a:defRPr>
              </a:pPr>
              <a:endParaRPr lang="ja-JP" altLang="en-US"/>
            </a:p>
          </c:txPr>
          <c:showLegendKey val="0"/>
          <c:showVal val="0"/>
          <c:showCatName val="0"/>
          <c:showSerName val="0"/>
          <c:showPercent val="0"/>
          <c:showBubbleSize val="0"/>
        </c:dLbls>
        <c:gapWidth val="150"/>
        <c:overlap val="100"/>
        <c:axId val="1"/>
        <c:axId val="2"/>
      </c:barChart>
      <c:lineChart>
        <c:grouping val="standard"/>
        <c:varyColors val="0"/>
        <c:dLbls>
          <c:txPr>
            <a:bodyPr rot="0" spcFirstLastPara="1" vertOverflow="ellipsis" horzOverflow="overflow" wrap="square" anchor="ctr" anchorCtr="1">
              <a:spAutoFit/>
            </a:bodyPr>
            <a:lstStyle/>
            <a:p>
              <a:pPr algn="ctr" rtl="0">
                <a:defRPr lang="ja-JP" altLang="en-US" sz="1400" b="0">
                  <a:solidFill>
                    <a:sysClr val="windowText" lastClr="000000"/>
                  </a:solidFill>
                  <a:latin typeface="BIZ UDPゴシック"/>
                  <a:ea typeface="BIZ UDPゴシック"/>
                </a:defRPr>
              </a:pPr>
              <a:endParaRPr lang="ja-JP" altLang="en-US"/>
            </a:p>
          </c:txPr>
          <c:showLegendKey val="0"/>
          <c:showVal val="0"/>
          <c:showCatName val="0"/>
          <c:showSerName val="0"/>
          <c:showPercent val="0"/>
          <c:showBubbleSize val="0"/>
        </c:dLbls>
        <c:marker val="0"/>
        <c:smooth val="0"/>
        <c:axId val="11"/>
        <c:axId val="12"/>
      </c:lineChart>
      <c:catAx>
        <c:axId val="1"/>
        <c:scaling>
          <c:orientation val="minMax"/>
        </c:scaling>
        <c:delete val="0"/>
        <c:axPos val="b"/>
        <c:title>
          <c:tx>
            <c:rich>
              <a:bodyPr rot="0" spcFirstLastPara="1" vertOverflow="overflow" horzOverflow="overflow" wrap="square" anchor="t" anchorCtr="1"/>
              <a:lstStyle/>
              <a:p>
                <a:pPr algn="ctr" rtl="0">
                  <a:defRPr kumimoji="0" lang="ja-JP" altLang="en-US" sz="1400" b="0" i="0" u="none" strike="noStrike" kern="1200" baseline="0">
                    <a:solidFill>
                      <a:sysClr val="windowText" lastClr="000000"/>
                    </a:solidFill>
                    <a:latin typeface="BIZ UDPゴシック"/>
                    <a:ea typeface="BIZ UDPゴシック"/>
                    <a:cs typeface="+mn-cs"/>
                  </a:defRPr>
                </a:pPr>
                <a:r>
                  <a:rPr kumimoji="0" lang="ja-JP" altLang="en-US" sz="1400" b="0" i="0" u="none" strike="noStrike" kern="1200" baseline="0">
                    <a:solidFill>
                      <a:sysClr val="windowText" lastClr="000000"/>
                    </a:solidFill>
                    <a:latin typeface="BIZ UDPゴシック"/>
                    <a:ea typeface="BIZ UDPゴシック"/>
                    <a:cs typeface="+mn-cs"/>
                  </a:rPr>
                  <a:t>報道発表日</a:t>
                </a:r>
                <a:endParaRPr kumimoji="0" lang="ja-JP" altLang="en-US" sz="1400" b="0" i="0" u="none" strike="noStrike" kern="1200" baseline="0">
                  <a:solidFill>
                    <a:sysClr val="windowText" lastClr="000000"/>
                  </a:solidFill>
                  <a:latin typeface="BIZ UDPゴシック"/>
                  <a:ea typeface="BIZ UDPゴシック"/>
                  <a:cs typeface="+mn-cs"/>
                </a:endParaRPr>
              </a:p>
            </c:rich>
          </c:tx>
          <c:layout>
            <c:manualLayout>
              <c:xMode val="edge"/>
              <c:yMode val="edge"/>
              <c:x val="0.49324839750974547"/>
              <c:y val="0.92581599923192781"/>
            </c:manualLayout>
          </c:layout>
          <c:overlay val="0"/>
          <c:spPr>
            <a:noFill/>
            <a:ln>
              <a:noFill/>
            </a:ln>
            <a:effectLst/>
          </c:spPr>
        </c:title>
        <c:numFmt formatCode="m&quot;月&quot;d&quot;日&quot;;@"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horzOverflow="overflow" wrap="square" anchor="ctr" anchorCtr="1"/>
          <a:lstStyle/>
          <a:p>
            <a:pPr algn="ctr" rtl="0">
              <a:defRPr kumimoji="0" lang="ja-JP" altLang="en-US" sz="600" b="0" i="0" u="none" strike="noStrike" kern="1200" baseline="0">
                <a:solidFill>
                  <a:sysClr val="windowText" lastClr="000000"/>
                </a:solidFill>
                <a:latin typeface="BIZ UDPゴシック"/>
                <a:ea typeface="BIZ UDPゴシック"/>
                <a:cs typeface="+mn-cs"/>
              </a:defRPr>
            </a:pPr>
            <a:endParaRPr lang="ja-JP" altLang="en-US"/>
          </a:p>
        </c:txPr>
        <c:crossAx val="2"/>
        <c:crosses val="autoZero"/>
        <c:auto val="0"/>
        <c:lblAlgn val="ctr"/>
        <c:lblOffset val="100"/>
        <c:tickLblSkip val="1"/>
        <c:noMultiLvlLbl val="0"/>
      </c:catAx>
      <c:valAx>
        <c:axId val="2"/>
        <c:scaling>
          <c:orientation val="minMax"/>
          <c:max val="250"/>
        </c:scaling>
        <c:delete val="0"/>
        <c:axPos val="l"/>
        <c:majorGridlines>
          <c:spPr>
            <a:noFill/>
            <a:ln w="9525" cap="flat" cmpd="sng" algn="ctr">
              <a:solidFill>
                <a:schemeClr val="tx1">
                  <a:lumMod val="15000"/>
                  <a:lumOff val="85000"/>
                </a:schemeClr>
              </a:solidFill>
              <a:round/>
            </a:ln>
            <a:effectLst/>
          </c:spPr>
        </c:majorGridlines>
        <c:title>
          <c:tx>
            <c:rich>
              <a:bodyPr rot="0" spcFirstLastPara="1" vertOverflow="overflow" horzOverflow="overflow" wrap="square" anchor="t" anchorCtr="1"/>
              <a:lstStyle/>
              <a:p>
                <a:pPr algn="ctr" rtl="0">
                  <a:defRPr kumimoji="0" lang="ja-JP" altLang="en-US" sz="1400" b="0" i="0" u="none" strike="noStrike" kern="1200" baseline="0">
                    <a:solidFill>
                      <a:sysClr val="windowText" lastClr="000000"/>
                    </a:solidFill>
                    <a:latin typeface="BIZ UDPゴシック"/>
                    <a:ea typeface="BIZ UDPゴシック"/>
                    <a:cs typeface="+mn-cs"/>
                  </a:defRPr>
                </a:pPr>
                <a:r>
                  <a:rPr kumimoji="0" lang="ja-JP" altLang="en-US" sz="1400" b="0" i="0" u="none" strike="noStrike" kern="1200" baseline="0">
                    <a:solidFill>
                      <a:sysClr val="windowText" lastClr="000000"/>
                    </a:solidFill>
                    <a:latin typeface="BIZ UDPゴシック"/>
                    <a:ea typeface="BIZ UDPゴシック"/>
                    <a:cs typeface="+mn-cs"/>
                  </a:rPr>
                  <a:t>（人）</a:t>
                </a:r>
                <a:endParaRPr kumimoji="0" lang="ja-JP" altLang="en-US" sz="1400" b="0" i="0" u="none" strike="noStrike" kern="1200" baseline="0">
                  <a:solidFill>
                    <a:sysClr val="windowText" lastClr="000000"/>
                  </a:solidFill>
                  <a:latin typeface="BIZ UDPゴシック"/>
                  <a:ea typeface="BIZ UDPゴシック"/>
                  <a:cs typeface="+mn-cs"/>
                </a:endParaRPr>
              </a:p>
            </c:rich>
          </c:tx>
          <c:layout>
            <c:manualLayout>
              <c:xMode val="edge"/>
              <c:yMode val="edge"/>
              <c:x val="1.1980695552943951e-002"/>
              <c:y val="1.807284975561944e-002"/>
            </c:manualLayout>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horzOverflow="overflow" wrap="square" anchor="ctr" anchorCtr="1"/>
          <a:lstStyle/>
          <a:p>
            <a:pPr algn="ctr" rtl="0">
              <a:defRPr lang="ja-JP" altLang="en-US" sz="1400" b="0" i="0" u="none" strike="noStrike" kern="1200" baseline="0">
                <a:solidFill>
                  <a:sysClr val="windowText" lastClr="000000"/>
                </a:solidFill>
                <a:latin typeface="BIZ UDPゴシック"/>
                <a:ea typeface="BIZ UDPゴシック"/>
                <a:cs typeface="+mn-cs"/>
              </a:defRPr>
            </a:pPr>
            <a:endParaRPr lang="ja-JP" altLang="en-US"/>
          </a:p>
        </c:txPr>
        <c:crossAx val="1"/>
        <c:crosses val="autoZero"/>
        <c:crossBetween val="between"/>
        <c:majorUnit val="50"/>
        <c:minorUnit val="0.1"/>
      </c:valAx>
      <c:dateAx>
        <c:axId val="11"/>
        <c:scaling>
          <c:orientation val="minMax"/>
        </c:scaling>
        <c:delete val="1"/>
        <c:axPos val="b"/>
        <c:numFmt formatCode="General" sourceLinked="1"/>
        <c:majorTickMark val="out"/>
        <c:minorTickMark val="none"/>
        <c:tickLblPos val="nextTo"/>
        <c:txPr>
          <a:bodyPr rot="-60000000" spcFirstLastPara="1" vertOverflow="ellipsis" horzOverflow="overflow" wrap="square" anchor="ctr" anchorCtr="1"/>
          <a:lstStyle/>
          <a:p>
            <a:pPr algn="ctr" rtl="0">
              <a:defRPr lang="ja-JP" altLang="en-US" sz="1400" b="0">
                <a:solidFill>
                  <a:sysClr val="windowText" lastClr="000000"/>
                </a:solidFill>
                <a:latin typeface="BIZ UDPゴシック"/>
                <a:ea typeface="BIZ UDPゴシック"/>
              </a:defRPr>
            </a:pPr>
            <a:endParaRPr lang="ja-JP" altLang="en-US"/>
          </a:p>
        </c:txPr>
        <c:crossAx val="12"/>
        <c:crosses val="autoZero"/>
        <c:auto val="1"/>
        <c:lblOffset val="100"/>
      </c:dateAx>
      <c:valAx>
        <c:axId val="12"/>
        <c:scaling>
          <c:orientation val="minMax"/>
          <c:max val="1"/>
        </c:scaling>
        <c:delete val="0"/>
        <c:axPos val="r"/>
        <c:title>
          <c:tx>
            <c:rich>
              <a:bodyPr rot="-5400000" spcFirstLastPara="1" vertOverflow="ellipsis" horzOverflow="overflow" wrap="square" anchor="ctr" anchorCtr="1"/>
              <a:lstStyle/>
              <a:p>
                <a:pPr algn="ctr" rtl="0">
                  <a:defRPr lang="ja-JP" altLang="en-US" sz="1400" b="0" i="0" u="none" strike="noStrike" kern="1200" baseline="0">
                    <a:solidFill>
                      <a:sysClr val="windowText" lastClr="000000"/>
                    </a:solidFill>
                    <a:latin typeface="BIZ UDPゴシック"/>
                    <a:ea typeface="BIZ UDPゴシック"/>
                    <a:cs typeface="+mn-cs"/>
                  </a:defRPr>
                </a:pPr>
                <a:r>
                  <a:rPr lang="ja-JP" altLang="en-US" sz="1400" b="0" i="0" u="none" strike="noStrike" kern="1200" baseline="0">
                    <a:solidFill>
                      <a:sysClr val="windowText" lastClr="000000"/>
                    </a:solidFill>
                    <a:latin typeface="BIZ UDPゴシック"/>
                    <a:ea typeface="BIZ UDPゴシック"/>
                    <a:cs typeface="+mn-cs"/>
                  </a:rPr>
                  <a:t>陽性率</a:t>
                </a:r>
                <a:endParaRPr lang="ja-JP" altLang="en-US" sz="1400" b="0" i="0" u="none" strike="noStrike" kern="1200" baseline="0">
                  <a:solidFill>
                    <a:sysClr val="windowText" lastClr="000000"/>
                  </a:solidFill>
                  <a:latin typeface="BIZ UDPゴシック"/>
                  <a:ea typeface="BIZ UDPゴシック"/>
                  <a:cs typeface="+mn-cs"/>
                </a:endParaRPr>
              </a:p>
            </c:rich>
          </c:tx>
          <c:layout/>
          <c:overlay val="0"/>
          <c:spPr>
            <a:noFill/>
            <a:ln>
              <a:noFill/>
            </a:ln>
            <a:effectLst/>
          </c:spPr>
        </c:title>
        <c:numFmt formatCode="0%" sourceLinked="0"/>
        <c:majorTickMark val="out"/>
        <c:minorTickMark val="none"/>
        <c:tickLblPos val="nextTo"/>
        <c:spPr>
          <a:noFill/>
          <a:ln>
            <a:noFill/>
          </a:ln>
          <a:effectLst/>
        </c:spPr>
        <c:txPr>
          <a:bodyPr rot="-60000000" spcFirstLastPara="1" vertOverflow="ellipsis" horzOverflow="overflow" wrap="square" anchor="ctr" anchorCtr="1"/>
          <a:lstStyle/>
          <a:p>
            <a:pPr algn="ctr" rtl="0">
              <a:defRPr lang="ja-JP" altLang="en-US" sz="1400" b="0" i="0" u="none" strike="noStrike" kern="1200" baseline="0">
                <a:solidFill>
                  <a:sysClr val="windowText" lastClr="000000"/>
                </a:solidFill>
                <a:latin typeface="BIZ UDPゴシック"/>
                <a:ea typeface="BIZ UDPゴシック"/>
                <a:cs typeface="+mn-cs"/>
              </a:defRPr>
            </a:pPr>
            <a:endParaRPr lang="ja-JP" altLang="en-US"/>
          </a:p>
        </c:txPr>
        <c:crossAx val="11"/>
        <c:crosses val="max"/>
        <c:crossBetween val="between"/>
      </c:valAx>
      <c:spPr>
        <a:noFill/>
        <a:ln>
          <a:noFill/>
        </a:ln>
        <a:effectLst/>
      </c:spPr>
    </c:plotArea>
    <c:legend>
      <c:legendPos val="b"/>
      <c:layout>
        <c:manualLayout>
          <c:xMode val="edge"/>
          <c:yMode val="edge"/>
          <c:x val="0.409054805401112"/>
          <c:y val="0.95548961424332324"/>
          <c:w val="0.29308975377283558"/>
          <c:h val="4.4510385756676561e-002"/>
        </c:manualLayout>
      </c:layout>
      <c:overlay val="0"/>
      <c:spPr>
        <a:noFill/>
        <a:ln>
          <a:noFill/>
        </a:ln>
        <a:effectLst/>
      </c:spPr>
      <c:txPr>
        <a:bodyPr rot="0" spcFirstLastPara="1" vertOverflow="ellipsis" horzOverflow="overflow" wrap="square" anchor="ctr" anchorCtr="1"/>
        <a:lstStyle/>
        <a:p>
          <a:pPr algn="l" rtl="0">
            <a:defRPr lang="ja-JP" altLang="en-US" sz="1400" b="0" i="0" u="none" strike="noStrike" kern="1200" baseline="0">
              <a:solidFill>
                <a:sysClr val="windowText" lastClr="000000"/>
              </a:solidFill>
              <a:latin typeface="BIZ UDPゴシック"/>
              <a:ea typeface="BIZ UDPゴシック"/>
              <a:cs typeface="+mn-cs"/>
            </a:defRPr>
          </a:pPr>
          <a:endParaRPr lang="ja-JP" altLang="en-US"/>
        </a:p>
      </c:txPr>
    </c:legend>
    <c:plotVisOnly val="1"/>
    <c:dispBlanksAs val="gap"/>
    <c:showDLblsOverMax val="0"/>
  </c:chart>
  <c:spPr>
    <a:solidFill>
      <a:schemeClr val="bg1"/>
    </a:solidFill>
    <a:ln w="9525" cap="flat" cmpd="sng" algn="ctr">
      <a:noFill/>
      <a:round/>
    </a:ln>
    <a:effectLst/>
  </c:spPr>
  <c:txPr>
    <a:bodyPr vertOverflow="overflow" horzOverflow="overflow" anchor="ctr" anchorCtr="1"/>
    <a:lstStyle/>
    <a:p>
      <a:pPr algn="ctr" rtl="0">
        <a:defRPr lang="ja-JP" altLang="en-US" sz="1400" b="0">
          <a:solidFill>
            <a:sysClr val="windowText" lastClr="000000"/>
          </a:solidFill>
          <a:latin typeface="BIZ UDPゴシック"/>
          <a:ea typeface="BIZ UDPゴシック"/>
        </a:defRPr>
      </a:pPr>
      <a:endParaRPr lang="ja-JP" altLang="en-US"/>
    </a:p>
  </c:txPr>
  <c:externalData r:id="rId1">
    <c:autoUpdate val="0"/>
  </c:externalData>
  <c:extLst>
    <c:ext xmlns:c14="http://schemas.microsoft.com/office/drawing/2007/8/2/chart" uri="{781A3756-C4B2-4CAC-9D66-4F8BD8637D16}"/>
  </c:extLst>
</c:chartSpace>
</file>

<file path=ppt/charts/chart2.xml><?xml version="1.0" encoding="utf-8"?>
<c:chartSpace xmlns:a="http://schemas.openxmlformats.org/drawingml/2006/main" xmlns:r="http://schemas.openxmlformats.org/officeDocument/2006/relationships" xmlns:c="http://schemas.openxmlformats.org/drawingml/20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overflow" horzOverflow="overflow" wrap="square" anchor="t" anchorCtr="1"/>
          <a:lstStyle/>
          <a:p>
            <a:pPr algn="ctr" rtl="0"/>
            <a:r>
              <a:rPr kumimoji="0" lang="ja-JP" altLang="en-US" sz="1400" b="0" i="0" u="none" strike="noStrike" kern="1200" baseline="0">
                <a:solidFill>
                  <a:schemeClr val="tx1"/>
                </a:solidFill>
              </a:rPr>
              <a:t>第6波(12/31～1/30まで)の患者1,540人</a:t>
            </a:r>
            <a:endParaRPr kumimoji="0" lang="ja-JP" altLang="en-US" sz="1400" b="0" i="0" u="none" strike="noStrike" kern="1200" baseline="0">
              <a:solidFill>
                <a:schemeClr val="tx1"/>
              </a:solidFill>
            </a:endParaRPr>
          </a:p>
        </c:rich>
      </c:tx>
      <c:layout>
        <c:manualLayout>
          <c:xMode val="edge"/>
          <c:yMode val="edge"/>
          <c:x val="1.9962822949518579e-003"/>
          <c:y val="1.5957486704177855e-002"/>
        </c:manualLayout>
      </c:layout>
      <c:overlay val="0"/>
      <c:spPr>
        <a:noFill/>
        <a:ln>
          <a:noFill/>
        </a:ln>
        <a:effectLst/>
      </c:spPr>
    </c:title>
    <c:autoTitleDeleted val="0"/>
    <c:plotArea>
      <c:layout>
        <c:manualLayout>
          <c:layoutTarget val="inner"/>
          <c:xMode val="edge"/>
          <c:yMode val="edge"/>
          <c:x val="9.9646795647550038e-002"/>
          <c:y val="0.15425531914893617"/>
          <c:w val="0.8943651804003544"/>
          <c:h val="0.67819148936170215"/>
        </c:manualLayout>
      </c:layout>
      <c:barChart>
        <c:barDir val="col"/>
        <c:grouping val="percentStacked"/>
        <c:varyColors val="0"/>
        <c:ser>
          <c:idx val="0"/>
          <c:order val="0"/>
          <c:tx>
            <c:strRef>
              <c:f>重症度比較0130!$O$4</c:f>
              <c:strCache>
                <c:ptCount val="1"/>
                <c:pt idx="0">
                  <c:v>重症</c:v>
                </c:pt>
              </c:strCache>
            </c:strRef>
          </c:tx>
          <c:spPr>
            <a:solidFill>
              <a:srgbClr val="FF0000"/>
            </a:solidFill>
            <a:ln>
              <a:noFill/>
            </a:ln>
            <a:effectLst/>
          </c:spPr>
          <c:invertIfNegative val="0"/>
          <c:dPt>
            <c:idx val="4"/>
            <c:invertIfNegative val="0"/>
            <c:bubble3D val="0"/>
            <c:spPr>
              <a:solidFill>
                <a:srgbClr val="FF0000"/>
              </a:solidFill>
              <a:ln>
                <a:noFill/>
              </a:ln>
              <a:effectLst/>
            </c:spPr>
          </c:dPt>
          <c:dPt>
            <c:idx val="5"/>
            <c:invertIfNegative val="0"/>
            <c:bubble3D val="0"/>
            <c:spPr>
              <a:solidFill>
                <a:srgbClr val="FF0000"/>
              </a:solidFill>
              <a:ln>
                <a:noFill/>
              </a:ln>
              <a:effectLst/>
            </c:spPr>
          </c:dPt>
          <c:dPt>
            <c:idx val="6"/>
            <c:invertIfNegative val="0"/>
            <c:bubble3D val="0"/>
            <c:spPr>
              <a:solidFill>
                <a:srgbClr val="FF0000"/>
              </a:solidFill>
              <a:ln>
                <a:noFill/>
              </a:ln>
              <a:effectLst/>
            </c:spPr>
          </c:dPt>
          <c:dPt>
            <c:idx val="10"/>
            <c:invertIfNegative val="0"/>
            <c:bubble3D val="0"/>
            <c:spPr>
              <a:solidFill>
                <a:srgbClr val="FF0000"/>
              </a:solidFill>
              <a:ln>
                <a:noFill/>
              </a:ln>
              <a:effectLst/>
            </c:spPr>
          </c:dPt>
          <c:dLbls>
            <c:dLbl>
              <c:idx val="4"/>
              <c:layout>
                <c:manualLayout>
                  <c:x val="5.9700306386004541e-003"/>
                  <c:y val="1.0319625166217618e-002"/>
                </c:manualLayout>
              </c:layout>
              <c:spPr>
                <a:noFill/>
                <a:ln>
                  <a:noFill/>
                </a:ln>
                <a:effectLst/>
              </c:spPr>
              <c:txPr>
                <a:bodyPr rot="0" spcFirstLastPara="1" vertOverflow="overflow" horzOverflow="overflow" wrap="square" anchor="ctr" anchorCtr="1">
                  <a:spAutoFit/>
                </a:bodyPr>
                <a:lstStyle/>
                <a:p>
                  <a:pPr algn="ctr" rtl="0">
                    <a:defRPr kumimoji="0" lang="ja-JP" altLang="en-US" sz="1000" b="0" kern="1200">
                      <a:solidFill>
                        <a:schemeClr val="tx1"/>
                      </a:solidFill>
                    </a:defRPr>
                  </a:pPr>
                  <a:endParaRPr lang="ja-JP" altLang="en-US"/>
                </a:p>
              </c:txPr>
              <c:showLegendKey val="0"/>
              <c:showVal val="1"/>
              <c:showCatName val="0"/>
              <c:showSerName val="0"/>
              <c:showPercent val="0"/>
              <c:showBubbleSize val="0"/>
            </c:dLbl>
            <c:dLbl>
              <c:idx val="5"/>
              <c:layout>
                <c:manualLayout>
                  <c:x val="6.2293607721345592e-003"/>
                  <c:y val="2.4425461406183645e-002"/>
                </c:manualLayout>
              </c:layout>
              <c:spPr>
                <a:noFill/>
                <a:ln>
                  <a:noFill/>
                </a:ln>
                <a:effectLst/>
              </c:spPr>
              <c:txPr>
                <a:bodyPr rot="0" spcFirstLastPara="1" vertOverflow="overflow" horzOverflow="overflow" wrap="square" anchor="ctr" anchorCtr="1">
                  <a:spAutoFit/>
                </a:bodyPr>
                <a:lstStyle/>
                <a:p>
                  <a:pPr algn="ctr" rtl="0">
                    <a:defRPr kumimoji="0" lang="ja-JP" altLang="en-US" sz="1000" b="0" kern="1200">
                      <a:solidFill>
                        <a:schemeClr val="tx1"/>
                      </a:solidFill>
                    </a:defRPr>
                  </a:pPr>
                  <a:endParaRPr lang="ja-JP" altLang="en-US"/>
                </a:p>
              </c:txPr>
              <c:showLegendKey val="0"/>
              <c:showVal val="1"/>
              <c:showCatName val="0"/>
              <c:showSerName val="0"/>
              <c:showPercent val="0"/>
              <c:showBubbleSize val="0"/>
            </c:dLbl>
            <c:dLbl>
              <c:idx val="6"/>
              <c:layout>
                <c:manualLayout>
                  <c:x val="5.1259528813878347e-004"/>
                  <c:y val="2.3852906980791858e-002"/>
                </c:manualLayout>
              </c:layout>
              <c:spPr>
                <a:noFill/>
                <a:ln>
                  <a:noFill/>
                </a:ln>
                <a:effectLst/>
              </c:spPr>
              <c:txPr>
                <a:bodyPr rot="0" spcFirstLastPara="1" vertOverflow="overflow" horzOverflow="overflow" wrap="square" anchor="ctr" anchorCtr="1">
                  <a:spAutoFit/>
                </a:bodyPr>
                <a:lstStyle/>
                <a:p>
                  <a:pPr algn="ctr" rtl="0">
                    <a:defRPr kumimoji="0" lang="ja-JP" altLang="en-US" sz="1000" b="0" kern="1200">
                      <a:solidFill>
                        <a:schemeClr val="tx1"/>
                      </a:solidFill>
                    </a:defRPr>
                  </a:pPr>
                  <a:endParaRPr lang="ja-JP" altLang="en-US"/>
                </a:p>
              </c:txPr>
              <c:showLegendKey val="0"/>
              <c:showVal val="1"/>
              <c:showCatName val="0"/>
              <c:showSerName val="0"/>
              <c:showPercent val="0"/>
              <c:showBubbleSize val="0"/>
            </c:dLbl>
            <c:dLbl>
              <c:idx val="10"/>
              <c:layout>
                <c:manualLayout>
                  <c:x val="6.8624190900440233e-003"/>
                  <c:y val="1.8053008625911152e-002"/>
                </c:manualLayout>
              </c:layout>
              <c:spPr>
                <a:noFill/>
                <a:ln>
                  <a:noFill/>
                </a:ln>
                <a:effectLst/>
              </c:spPr>
              <c:txPr>
                <a:bodyPr rot="0" spcFirstLastPara="1" vertOverflow="overflow" horzOverflow="overflow" wrap="square" anchor="ctr" anchorCtr="1">
                  <a:spAutoFit/>
                </a:bodyPr>
                <a:lstStyle/>
                <a:p>
                  <a:pPr algn="ctr" rtl="0">
                    <a:defRPr kumimoji="0" lang="ja-JP" altLang="en-US" sz="1000" b="0" kern="1200">
                      <a:solidFill>
                        <a:schemeClr val="tx1"/>
                      </a:solidFill>
                    </a:defRPr>
                  </a:pPr>
                  <a:endParaRPr lang="ja-JP" altLang="en-US"/>
                </a:p>
              </c:txPr>
              <c:showLegendKey val="0"/>
              <c:showVal val="1"/>
              <c:showCatName val="0"/>
              <c:showSerName val="0"/>
              <c:showPercent val="0"/>
              <c:showBubbleSize val="0"/>
            </c:dLbl>
            <c:spPr>
              <a:noFill/>
              <a:ln>
                <a:noFill/>
              </a:ln>
              <a:effectLst/>
            </c:spPr>
            <c:txPr>
              <a:bodyPr rot="0" spcFirstLastPara="1" vertOverflow="overflow" horzOverflow="overflow" wrap="square" anchor="ctr" anchorCtr="1">
                <a:spAutoFit/>
              </a:bodyPr>
              <a:lstStyle/>
              <a:p>
                <a:pPr algn="ctr" rtl="0">
                  <a:defRPr kumimoji="0" lang="ja-JP" altLang="en-US" sz="1000" b="0" kern="1200">
                    <a:solidFill>
                      <a:schemeClr val="tx1"/>
                    </a:solidFill>
                  </a:defRPr>
                </a:pPr>
                <a:endParaRPr lang="ja-JP" altLang="en-US"/>
              </a:p>
            </c:txPr>
            <c:dLblPos val="ctr"/>
            <c:showLegendKey val="0"/>
            <c:showVal val="1"/>
            <c:showCatName val="0"/>
            <c:showSerName val="0"/>
            <c:showPercent val="0"/>
            <c:showBubbleSize val="0"/>
            <c:extLst>
              <c:ext xmlns:c15="http://schemas.microsoft.com/office/drawing/2012/chart" uri="{CE6537A1-D6FC-4f65-9D91-7224C49458BB}">
                <c15:showLeaderLines val="1"/>
                <c15:leaderLines>
                  <c:spPr>
                    <a:noFill/>
                    <a:ln w="9525" cap="flat" cmpd="sng" algn="ctr">
                      <a:solidFill>
                        <a:schemeClr val="tx1">
                          <a:lumMod val="35000"/>
                          <a:lumOff val="65000"/>
                        </a:schemeClr>
                      </a:solidFill>
                      <a:round/>
                    </a:ln>
                    <a:effectLst/>
                  </c:spPr>
                </c15:leaderLines>
              </c:ext>
            </c:extLst>
          </c:dLbls>
          <c:cat>
            <c:strRef>
              <c:f>重症度比較0130!$P$3:$Z$3</c:f>
              <c:strCache>
                <c:ptCount val="11"/>
                <c:pt idx="0">
                  <c:v>10歳未満</c:v>
                </c:pt>
                <c:pt idx="1">
                  <c:v>10代</c:v>
                </c:pt>
                <c:pt idx="2">
                  <c:v>20代</c:v>
                </c:pt>
                <c:pt idx="3">
                  <c:v>30代</c:v>
                </c:pt>
                <c:pt idx="4">
                  <c:v>40代</c:v>
                </c:pt>
                <c:pt idx="5">
                  <c:v>50代</c:v>
                </c:pt>
                <c:pt idx="6">
                  <c:v>60代</c:v>
                </c:pt>
                <c:pt idx="7">
                  <c:v>70代</c:v>
                </c:pt>
                <c:pt idx="8">
                  <c:v>80代</c:v>
                </c:pt>
                <c:pt idx="9">
                  <c:v>90歳以上</c:v>
                </c:pt>
                <c:pt idx="10">
                  <c:v>全体</c:v>
                </c:pt>
              </c:strCache>
            </c:strRef>
          </c:cat>
          <c:val>
            <c:numRef>
              <c:f>重症度比較0130!$P$4:$Z$4</c:f>
              <c:numCache>
                <c:formatCode>0.0%</c:formatCode>
                <c:ptCount val="11"/>
                <c:pt idx="0">
                  <c:v>0</c:v>
                </c:pt>
                <c:pt idx="1">
                  <c:v>0</c:v>
                </c:pt>
                <c:pt idx="2">
                  <c:v>0</c:v>
                </c:pt>
                <c:pt idx="3">
                  <c:v>0</c:v>
                </c:pt>
                <c:pt idx="4">
                  <c:v>0</c:v>
                </c:pt>
                <c:pt idx="5">
                  <c:v>1.4184397163120567e-002</c:v>
                </c:pt>
                <c:pt idx="6">
                  <c:v>1.2500000000000001e-002</c:v>
                </c:pt>
                <c:pt idx="7">
                  <c:v>5.1948051948051951e-002</c:v>
                </c:pt>
                <c:pt idx="8">
                  <c:v>6.8181818181818177e-002</c:v>
                </c:pt>
                <c:pt idx="9">
                  <c:v>3.7037037037037035e-002</c:v>
                </c:pt>
                <c:pt idx="10">
                  <c:v>7.1428571428571426e-003</c:v>
                </c:pt>
              </c:numCache>
            </c:numRef>
          </c:val>
        </c:ser>
        <c:ser>
          <c:idx val="1"/>
          <c:order val="1"/>
          <c:tx>
            <c:strRef>
              <c:f>重症度比較0130!$O$5</c:f>
              <c:strCache>
                <c:ptCount val="1"/>
                <c:pt idx="0">
                  <c:v>中等症</c:v>
                </c:pt>
              </c:strCache>
            </c:strRef>
          </c:tx>
          <c:spPr>
            <a:solidFill>
              <a:srgbClr val="FFFF00"/>
            </a:solidFill>
            <a:ln>
              <a:noFill/>
            </a:ln>
            <a:effectLst/>
          </c:spPr>
          <c:invertIfNegative val="0"/>
          <c:dPt>
            <c:idx val="4"/>
            <c:invertIfNegative val="0"/>
            <c:bubble3D val="0"/>
            <c:spPr>
              <a:solidFill>
                <a:srgbClr val="FFFF00"/>
              </a:solidFill>
              <a:ln>
                <a:noFill/>
              </a:ln>
              <a:effectLst/>
            </c:spPr>
          </c:dPt>
          <c:dPt>
            <c:idx val="5"/>
            <c:invertIfNegative val="0"/>
            <c:bubble3D val="0"/>
            <c:spPr>
              <a:solidFill>
                <a:srgbClr val="FFFF00"/>
              </a:solidFill>
              <a:ln>
                <a:noFill/>
              </a:ln>
              <a:effectLst/>
            </c:spPr>
          </c:dPt>
          <c:dPt>
            <c:idx val="6"/>
            <c:invertIfNegative val="0"/>
            <c:bubble3D val="0"/>
            <c:spPr>
              <a:solidFill>
                <a:srgbClr val="FFFF00"/>
              </a:solidFill>
              <a:ln>
                <a:noFill/>
              </a:ln>
              <a:effectLst/>
            </c:spPr>
          </c:dPt>
          <c:dPt>
            <c:idx val="9"/>
            <c:invertIfNegative val="0"/>
            <c:bubble3D val="0"/>
            <c:spPr>
              <a:solidFill>
                <a:srgbClr val="FFFF00"/>
              </a:solidFill>
              <a:ln>
                <a:noFill/>
              </a:ln>
              <a:effectLst/>
            </c:spPr>
          </c:dPt>
          <c:dPt>
            <c:idx val="10"/>
            <c:invertIfNegative val="0"/>
            <c:bubble3D val="0"/>
            <c:spPr>
              <a:solidFill>
                <a:srgbClr val="FFFF00"/>
              </a:solidFill>
              <a:ln>
                <a:noFill/>
              </a:ln>
              <a:effectLst/>
            </c:spPr>
          </c:dPt>
          <c:dLbls>
            <c:dLbl>
              <c:idx val="4"/>
              <c:layout>
                <c:manualLayout>
                  <c:x val="6.9659420062532021e-003"/>
                  <c:y val="-3.0596294826541907e-002"/>
                </c:manualLayout>
              </c:layout>
              <c:spPr>
                <a:noFill/>
                <a:ln>
                  <a:noFill/>
                </a:ln>
                <a:effectLst/>
              </c:spPr>
              <c:txPr>
                <a:bodyPr rot="0" spcFirstLastPara="1" vertOverflow="overflow" horzOverflow="overflow" wrap="square" anchor="ctr" anchorCtr="1">
                  <a:spAutoFit/>
                </a:bodyPr>
                <a:lstStyle/>
                <a:p>
                  <a:pPr algn="ctr" rtl="0">
                    <a:defRPr kumimoji="0" lang="ja-JP" altLang="en-US" sz="1000" b="0" kern="1200">
                      <a:solidFill>
                        <a:schemeClr val="tx1"/>
                      </a:solidFill>
                    </a:defRPr>
                  </a:pPr>
                  <a:endParaRPr lang="ja-JP" altLang="en-US"/>
                </a:p>
              </c:txPr>
              <c:showLegendKey val="0"/>
              <c:showVal val="1"/>
              <c:showCatName val="0"/>
              <c:showSerName val="0"/>
              <c:showPercent val="0"/>
              <c:showBubbleSize val="0"/>
            </c:dLbl>
            <c:dLbl>
              <c:idx val="5"/>
              <c:layout>
                <c:manualLayout>
                  <c:x val="6.2293607721345592e-003"/>
                  <c:y val="-2.4044779548445038e-002"/>
                </c:manualLayout>
              </c:layout>
              <c:spPr>
                <a:noFill/>
                <a:ln>
                  <a:noFill/>
                </a:ln>
                <a:effectLst/>
              </c:spPr>
              <c:txPr>
                <a:bodyPr rot="0" spcFirstLastPara="1" vertOverflow="overflow" horzOverflow="overflow" wrap="square" anchor="ctr" anchorCtr="1">
                  <a:spAutoFit/>
                </a:bodyPr>
                <a:lstStyle/>
                <a:p>
                  <a:pPr algn="ctr" rtl="0">
                    <a:defRPr kumimoji="0" lang="ja-JP" altLang="en-US" sz="1000" b="0" kern="1200">
                      <a:solidFill>
                        <a:schemeClr val="tx1"/>
                      </a:solidFill>
                    </a:defRPr>
                  </a:pPr>
                  <a:endParaRPr lang="ja-JP" altLang="en-US"/>
                </a:p>
              </c:txPr>
              <c:showLegendKey val="0"/>
              <c:showVal val="1"/>
              <c:showCatName val="0"/>
              <c:showSerName val="0"/>
              <c:showPercent val="0"/>
              <c:showBubbleSize val="0"/>
            </c:dLbl>
            <c:dLbl>
              <c:idx val="6"/>
              <c:layout>
                <c:manualLayout>
                  <c:x val="1.5085066557915321e-003"/>
                  <c:y val="-1.2471159937899009e-002"/>
                </c:manualLayout>
              </c:layout>
              <c:spPr>
                <a:noFill/>
                <a:ln>
                  <a:noFill/>
                </a:ln>
                <a:effectLst/>
              </c:spPr>
              <c:txPr>
                <a:bodyPr rot="0" spcFirstLastPara="1" vertOverflow="overflow" horzOverflow="overflow" wrap="square" anchor="ctr" anchorCtr="1">
                  <a:spAutoFit/>
                </a:bodyPr>
                <a:lstStyle/>
                <a:p>
                  <a:pPr algn="ctr" rtl="0">
                    <a:defRPr kumimoji="0" lang="ja-JP" altLang="en-US" sz="1000" b="0" kern="1200">
                      <a:solidFill>
                        <a:schemeClr val="tx1"/>
                      </a:solidFill>
                    </a:defRPr>
                  </a:pPr>
                  <a:endParaRPr lang="ja-JP" altLang="en-US"/>
                </a:p>
              </c:txPr>
              <c:showLegendKey val="0"/>
              <c:showVal val="1"/>
              <c:showCatName val="0"/>
              <c:showSerName val="0"/>
              <c:showPercent val="0"/>
              <c:showBubbleSize val="0"/>
            </c:dLbl>
            <c:dLbl>
              <c:idx val="9"/>
              <c:layout/>
              <c:spPr>
                <a:noFill/>
                <a:ln>
                  <a:noFill/>
                </a:ln>
                <a:effectLst/>
              </c:spPr>
              <c:txPr>
                <a:bodyPr rot="0" spcFirstLastPara="1" vertOverflow="overflow" horzOverflow="overflow" wrap="square" anchor="ctr" anchorCtr="1">
                  <a:spAutoFit/>
                </a:bodyPr>
                <a:lstStyle/>
                <a:p>
                  <a:pPr algn="ctr" rtl="0">
                    <a:defRPr kumimoji="0" lang="ja-JP" altLang="en-US" sz="1000" b="0" kern="1200">
                      <a:solidFill>
                        <a:schemeClr val="tx1"/>
                      </a:solidFill>
                    </a:defRPr>
                  </a:pPr>
                  <a:endParaRPr lang="ja-JP" altLang="en-US"/>
                </a:p>
              </c:txPr>
              <c:dLblPos val="ctr"/>
              <c:showLegendKey val="0"/>
              <c:showVal val="1"/>
              <c:showCatName val="0"/>
              <c:showSerName val="0"/>
              <c:showPercent val="0"/>
              <c:showBubbleSize val="0"/>
            </c:dLbl>
            <c:dLbl>
              <c:idx val="10"/>
              <c:layout>
                <c:manualLayout>
                  <c:x val="4.538277336846838e-003"/>
                  <c:y val="-2.0421479145345558e-002"/>
                </c:manualLayout>
              </c:layout>
              <c:spPr>
                <a:noFill/>
                <a:ln>
                  <a:noFill/>
                </a:ln>
                <a:effectLst/>
              </c:spPr>
              <c:txPr>
                <a:bodyPr rot="0" spcFirstLastPara="1" vertOverflow="overflow" horzOverflow="overflow" wrap="square" anchor="ctr" anchorCtr="1">
                  <a:spAutoFit/>
                </a:bodyPr>
                <a:lstStyle/>
                <a:p>
                  <a:pPr algn="ctr" rtl="0">
                    <a:defRPr kumimoji="0" lang="ja-JP" altLang="en-US" sz="1000" b="0" kern="1200">
                      <a:solidFill>
                        <a:schemeClr val="tx1"/>
                      </a:solidFill>
                    </a:defRPr>
                  </a:pPr>
                  <a:endParaRPr lang="ja-JP" altLang="en-US"/>
                </a:p>
              </c:txPr>
              <c:showLegendKey val="0"/>
              <c:showVal val="1"/>
              <c:showCatName val="0"/>
              <c:showSerName val="0"/>
              <c:showPercent val="0"/>
              <c:showBubbleSize val="0"/>
            </c:dLbl>
            <c:spPr>
              <a:noFill/>
              <a:ln>
                <a:noFill/>
              </a:ln>
              <a:effectLst/>
            </c:spPr>
            <c:txPr>
              <a:bodyPr rot="0" spcFirstLastPara="1" vertOverflow="overflow" horzOverflow="overflow" wrap="square" anchor="ctr" anchorCtr="1">
                <a:spAutoFit/>
              </a:bodyPr>
              <a:lstStyle/>
              <a:p>
                <a:pPr algn="ctr" rtl="0">
                  <a:defRPr kumimoji="0" lang="ja-JP" altLang="en-US" sz="1000" b="0" kern="1200">
                    <a:solidFill>
                      <a:schemeClr val="tx1"/>
                    </a:solidFill>
                  </a:defRPr>
                </a:pPr>
                <a:endParaRPr lang="ja-JP" altLang="en-US"/>
              </a:p>
            </c:txPr>
            <c:dLblPos val="ctr"/>
            <c:showLegendKey val="0"/>
            <c:showVal val="1"/>
            <c:showCatName val="0"/>
            <c:showSerName val="0"/>
            <c:showPercent val="0"/>
            <c:showBubbleSize val="0"/>
            <c:extLst>
              <c:ext xmlns:c15="http://schemas.microsoft.com/office/drawing/2012/chart" uri="{CE6537A1-D6FC-4f65-9D91-7224C49458BB}">
                <c15:showLeaderLines val="1"/>
                <c15:leaderLines>
                  <c:spPr>
                    <a:noFill/>
                    <a:ln w="9525" cap="flat" cmpd="sng" algn="ctr">
                      <a:solidFill>
                        <a:schemeClr val="tx1">
                          <a:lumMod val="35000"/>
                          <a:lumOff val="65000"/>
                        </a:schemeClr>
                      </a:solidFill>
                      <a:round/>
                    </a:ln>
                    <a:effectLst/>
                  </c:spPr>
                </c15:leaderLines>
              </c:ext>
            </c:extLst>
          </c:dLbls>
          <c:cat>
            <c:strRef>
              <c:f>重症度比較0130!$P$3:$Z$3</c:f>
              <c:strCache>
                <c:ptCount val="11"/>
                <c:pt idx="0">
                  <c:v>10歳未満</c:v>
                </c:pt>
                <c:pt idx="1">
                  <c:v>10代</c:v>
                </c:pt>
                <c:pt idx="2">
                  <c:v>20代</c:v>
                </c:pt>
                <c:pt idx="3">
                  <c:v>30代</c:v>
                </c:pt>
                <c:pt idx="4">
                  <c:v>40代</c:v>
                </c:pt>
                <c:pt idx="5">
                  <c:v>50代</c:v>
                </c:pt>
                <c:pt idx="6">
                  <c:v>60代</c:v>
                </c:pt>
                <c:pt idx="7">
                  <c:v>70代</c:v>
                </c:pt>
                <c:pt idx="8">
                  <c:v>80代</c:v>
                </c:pt>
                <c:pt idx="9">
                  <c:v>90歳以上</c:v>
                </c:pt>
                <c:pt idx="10">
                  <c:v>全体</c:v>
                </c:pt>
              </c:strCache>
            </c:strRef>
          </c:cat>
          <c:val>
            <c:numRef>
              <c:f>重症度比較0130!$P$5:$Z$5</c:f>
              <c:numCache>
                <c:formatCode>0.0%</c:formatCode>
                <c:ptCount val="11"/>
                <c:pt idx="0">
                  <c:v>0</c:v>
                </c:pt>
                <c:pt idx="1">
                  <c:v>0</c:v>
                </c:pt>
                <c:pt idx="2">
                  <c:v>0</c:v>
                </c:pt>
                <c:pt idx="3">
                  <c:v>0</c:v>
                </c:pt>
                <c:pt idx="4">
                  <c:v>4.4843049327354259e-003</c:v>
                </c:pt>
                <c:pt idx="5">
                  <c:v>7.0921985815602835e-003</c:v>
                </c:pt>
                <c:pt idx="6">
                  <c:v>2.5000000000000001e-002</c:v>
                </c:pt>
                <c:pt idx="7">
                  <c:v>0.14285714285714285</c:v>
                </c:pt>
                <c:pt idx="8">
                  <c:v>0.20454545454545456</c:v>
                </c:pt>
                <c:pt idx="9">
                  <c:v>0.25925925925925924</c:v>
                </c:pt>
                <c:pt idx="10">
                  <c:v>2.012987012987013e-002</c:v>
                </c:pt>
              </c:numCache>
            </c:numRef>
          </c:val>
        </c:ser>
        <c:ser>
          <c:idx val="2"/>
          <c:order val="2"/>
          <c:tx>
            <c:strRef>
              <c:f>重症度比較0130!$O$6</c:f>
              <c:strCache>
                <c:ptCount val="1"/>
                <c:pt idx="0">
                  <c:v>軽症</c:v>
                </c:pt>
              </c:strCache>
            </c:strRef>
          </c:tx>
          <c:spPr>
            <a:solidFill>
              <a:schemeClr val="accent6">
                <a:lumMod val="60000"/>
                <a:lumOff val="40000"/>
              </a:schemeClr>
            </a:solidFill>
            <a:ln>
              <a:noFill/>
            </a:ln>
            <a:effectLst/>
          </c:spPr>
          <c:invertIfNegative val="0"/>
          <c:cat>
            <c:strRef>
              <c:f>重症度比較0130!$P$3:$Z$3</c:f>
              <c:strCache>
                <c:ptCount val="11"/>
                <c:pt idx="0">
                  <c:v>10歳未満</c:v>
                </c:pt>
                <c:pt idx="1">
                  <c:v>10代</c:v>
                </c:pt>
                <c:pt idx="2">
                  <c:v>20代</c:v>
                </c:pt>
                <c:pt idx="3">
                  <c:v>30代</c:v>
                </c:pt>
                <c:pt idx="4">
                  <c:v>40代</c:v>
                </c:pt>
                <c:pt idx="5">
                  <c:v>50代</c:v>
                </c:pt>
                <c:pt idx="6">
                  <c:v>60代</c:v>
                </c:pt>
                <c:pt idx="7">
                  <c:v>70代</c:v>
                </c:pt>
                <c:pt idx="8">
                  <c:v>80代</c:v>
                </c:pt>
                <c:pt idx="9">
                  <c:v>90歳以上</c:v>
                </c:pt>
                <c:pt idx="10">
                  <c:v>全体</c:v>
                </c:pt>
              </c:strCache>
            </c:strRef>
          </c:cat>
          <c:val>
            <c:numRef>
              <c:f>重症度比較0130!$P$6:$Z$6</c:f>
              <c:numCache>
                <c:formatCode>0.0%</c:formatCode>
                <c:ptCount val="11"/>
                <c:pt idx="0">
                  <c:v>1</c:v>
                </c:pt>
                <c:pt idx="1">
                  <c:v>1</c:v>
                </c:pt>
                <c:pt idx="2">
                  <c:v>1</c:v>
                </c:pt>
                <c:pt idx="3">
                  <c:v>1</c:v>
                </c:pt>
                <c:pt idx="4">
                  <c:v>0.99551569506726434</c:v>
                </c:pt>
                <c:pt idx="5">
                  <c:v>0.97872340425531923</c:v>
                </c:pt>
                <c:pt idx="6">
                  <c:v>0.96250000000000002</c:v>
                </c:pt>
                <c:pt idx="7">
                  <c:v>0.80519480519480513</c:v>
                </c:pt>
                <c:pt idx="8">
                  <c:v>0.7272727272727274</c:v>
                </c:pt>
                <c:pt idx="9">
                  <c:v>0.70370370370370372</c:v>
                </c:pt>
                <c:pt idx="10">
                  <c:v>0.97272727272727277</c:v>
                </c:pt>
              </c:numCache>
            </c:numRef>
          </c:val>
        </c:ser>
        <c:dLbls>
          <c:spPr>
            <a:noFill/>
            <a:ln>
              <a:noFill/>
            </a:ln>
            <a:effectLst/>
          </c:spPr>
          <c:txPr>
            <a:bodyPr rot="0" spcFirstLastPara="1" vertOverflow="overflow" horzOverflow="overflow" wrap="square" anchor="ctr" anchorCtr="1">
              <a:spAutoFit/>
            </a:bodyPr>
            <a:lstStyle/>
            <a:p>
              <a:pPr algn="ctr" rtl="0">
                <a:defRPr kumimoji="0" lang="ja-JP" altLang="en-US" sz="1000" b="0" kern="1200">
                  <a:solidFill>
                    <a:schemeClr val="tx1"/>
                  </a:solidFill>
                </a:defRPr>
              </a:pPr>
              <a:endParaRPr lang="ja-JP" altLang="en-US"/>
            </a:p>
          </c:txPr>
          <c:showLegendKey val="0"/>
          <c:showVal val="0"/>
          <c:showCatName val="0"/>
          <c:showSerName val="0"/>
          <c:showPercent val="0"/>
          <c:showBubbleSize val="0"/>
        </c:dLbls>
        <c:gapWidth val="150"/>
        <c:overlap val="100"/>
        <c:axId val="1"/>
        <c:axId val="2"/>
      </c:barChart>
      <c:catAx>
        <c:axId val="1"/>
        <c:scaling>
          <c:orientation val="minMax"/>
        </c:scaling>
        <c:delete val="0"/>
        <c:axPos val="b"/>
        <c:numFmt formatCode="0.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overflow" horzOverflow="overflow" wrap="square" anchor="ctr" anchorCtr="1"/>
          <a:lstStyle/>
          <a:p>
            <a:pPr algn="ctr" rtl="0">
              <a:defRPr kumimoji="0" lang="ja-JP" altLang="en-US" sz="800" b="0" kern="1200">
                <a:solidFill>
                  <a:schemeClr val="tx1"/>
                </a:solidFill>
              </a:defRPr>
            </a:pPr>
            <a:endParaRPr lang="ja-JP" altLang="en-US"/>
          </a:p>
        </c:txPr>
        <c:crossAx val="2"/>
        <c:crosses val="autoZero"/>
        <c:auto val="1"/>
        <c:lblAlgn val="ctr"/>
        <c:lblOffset val="100"/>
        <c:noMultiLvlLbl val="0"/>
      </c:catAx>
      <c:valAx>
        <c:axId val="2"/>
        <c:scaling>
          <c:orientation val="minMax"/>
        </c:scaling>
        <c:delete val="0"/>
        <c:axPos val="l"/>
        <c:majorGridlines>
          <c:spPr>
            <a:noFill/>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overflow" horzOverflow="overflow" wrap="square" anchor="ctr" anchorCtr="1"/>
          <a:lstStyle/>
          <a:p>
            <a:pPr algn="ctr" rtl="0">
              <a:defRPr kumimoji="0" lang="ja-JP" altLang="en-US" sz="1000" b="0" kern="1200">
                <a:solidFill>
                  <a:schemeClr val="tx1"/>
                </a:solidFill>
              </a:defRPr>
            </a:pPr>
            <a:endParaRPr lang="ja-JP" altLang="en-US"/>
          </a:p>
        </c:txPr>
        <c:crossAx val="1"/>
        <c:crosses val="autoZero"/>
        <c:crossBetween val="between"/>
      </c:valAx>
      <c:spPr>
        <a:noFill/>
        <a:ln>
          <a:noFill/>
        </a:ln>
        <a:effectLst/>
      </c:spPr>
    </c:plotArea>
    <c:legend>
      <c:legendPos val="b"/>
      <c:layout>
        <c:manualLayout>
          <c:xMode val="edge"/>
          <c:yMode val="edge"/>
          <c:x val="0.6420492348636061"/>
          <c:y val="8.2446808510638292e-002"/>
          <c:w val="0.36127744510978049"/>
          <c:h val="6.3829787234042548e-002"/>
        </c:manualLayout>
      </c:layout>
      <c:overlay val="0"/>
      <c:spPr>
        <a:noFill/>
        <a:ln>
          <a:noFill/>
        </a:ln>
        <a:effectLst/>
      </c:spPr>
      <c:txPr>
        <a:bodyPr rot="0" spcFirstLastPara="1" vertOverflow="overflow" horzOverflow="overflow" wrap="square" anchor="ctr" anchorCtr="1"/>
        <a:lstStyle/>
        <a:p>
          <a:pPr algn="ctr" rtl="0">
            <a:defRPr kumimoji="0" lang="ja-JP" altLang="en-US" sz="1000" b="0" kern="1200">
              <a:solidFill>
                <a:schemeClr val="tx1"/>
              </a:solidFill>
            </a:defRPr>
          </a:pPr>
          <a:endParaRPr lang="ja-JP" alt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vertOverflow="overflow" horzOverflow="overflow" anchor="ctr" anchorCtr="1"/>
    <a:lstStyle/>
    <a:p>
      <a:pPr algn="ctr" rtl="0">
        <a:defRPr kumimoji="0" lang="ja-JP" altLang="en-US" b="0"/>
      </a:pPr>
      <a:endParaRPr lang="ja-JP" altLang="en-US"/>
    </a:p>
  </c:txPr>
  <c:externalData r:id="rId1">
    <c:autoUpdate val="0"/>
  </c:externalData>
  <c:extLst>
    <c:ext xmlns:c14="http://schemas.microsoft.com/office/drawing/2007/8/2/chart" uri="{781A3756-C4B2-4CAC-9D66-4F8BD8637D16}"/>
  </c:extLst>
</c:chartSpace>
</file>

<file path=ppt/charts/chart3.xml><?xml version="1.0" encoding="utf-8"?>
<c:chartSpace xmlns:a="http://schemas.openxmlformats.org/drawingml/2006/main" xmlns:r="http://schemas.openxmlformats.org/officeDocument/2006/relationships" xmlns:c="http://schemas.openxmlformats.org/drawingml/20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overflow" horzOverflow="overflow" wrap="square" anchor="t" anchorCtr="1"/>
          <a:lstStyle/>
          <a:p>
            <a:pPr algn="ctr" rtl="0"/>
            <a:r>
              <a:rPr kumimoji="0" lang="ja-JP" altLang="en-US" sz="1400" b="0" i="0" u="none" strike="noStrike" kern="1200" baseline="0">
                <a:solidFill>
                  <a:schemeClr val="tx1"/>
                </a:solidFill>
              </a:rPr>
              <a:t>第5波(8/1～11/31)の患者2,080人</a:t>
            </a:r>
            <a:endParaRPr kumimoji="0" lang="ja-JP" altLang="en-US" sz="1400" b="0" i="0" u="none" strike="noStrike" kern="1200" baseline="0">
              <a:solidFill>
                <a:schemeClr val="tx1"/>
              </a:solidFill>
            </a:endParaRPr>
          </a:p>
        </c:rich>
      </c:tx>
      <c:layout>
        <c:manualLayout>
          <c:xMode val="edge"/>
          <c:yMode val="edge"/>
          <c:x val="1.7964034336556738e-002"/>
          <c:y val="1.5957486704177855e-002"/>
        </c:manualLayout>
      </c:layout>
      <c:overlay val="0"/>
      <c:spPr>
        <a:noFill/>
        <a:ln>
          <a:noFill/>
        </a:ln>
        <a:effectLst/>
      </c:spPr>
    </c:title>
    <c:autoTitleDeleted val="0"/>
    <c:plotArea>
      <c:layout>
        <c:manualLayout>
          <c:layoutTarget val="inner"/>
          <c:xMode val="edge"/>
          <c:yMode val="edge"/>
          <c:x val="0.10578842315369262"/>
          <c:y val="0.14627659574468083"/>
          <c:w val="0.880239520958084"/>
          <c:h val="0.69148936170212771"/>
        </c:manualLayout>
      </c:layout>
      <c:barChart>
        <c:barDir val="col"/>
        <c:grouping val="percentStacked"/>
        <c:varyColors val="0"/>
        <c:ser>
          <c:idx val="0"/>
          <c:order val="0"/>
          <c:tx>
            <c:strRef>
              <c:f>Sheet4!$O$10</c:f>
              <c:strCache>
                <c:ptCount val="1"/>
                <c:pt idx="0">
                  <c:v>重症</c:v>
                </c:pt>
              </c:strCache>
            </c:strRef>
          </c:tx>
          <c:spPr>
            <a:solidFill>
              <a:srgbClr val="FF0000"/>
            </a:solidFill>
            <a:ln>
              <a:noFill/>
            </a:ln>
            <a:effectLst/>
          </c:spPr>
          <c:invertIfNegative val="0"/>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0000"/>
              </a:solidFill>
              <a:ln>
                <a:noFill/>
              </a:ln>
              <a:effectLst/>
            </c:spPr>
          </c:dPt>
          <c:dPt>
            <c:idx val="4"/>
            <c:invertIfNegative val="0"/>
            <c:bubble3D val="0"/>
            <c:spPr>
              <a:solidFill>
                <a:srgbClr val="FF0000"/>
              </a:solidFill>
              <a:ln>
                <a:noFill/>
              </a:ln>
              <a:effectLst/>
            </c:spPr>
          </c:dPt>
          <c:dPt>
            <c:idx val="7"/>
            <c:invertIfNegative val="0"/>
            <c:bubble3D val="0"/>
            <c:spPr>
              <a:solidFill>
                <a:srgbClr val="FF0000"/>
              </a:solidFill>
              <a:ln>
                <a:noFill/>
              </a:ln>
              <a:effectLst/>
            </c:spPr>
          </c:dPt>
          <c:dPt>
            <c:idx val="10"/>
            <c:invertIfNegative val="0"/>
            <c:bubble3D val="0"/>
            <c:spPr>
              <a:solidFill>
                <a:srgbClr val="FF0000"/>
              </a:solidFill>
              <a:ln>
                <a:noFill/>
              </a:ln>
              <a:effectLst/>
            </c:spPr>
          </c:dPt>
          <c:dLbls>
            <c:dLbl>
              <c:idx val="1"/>
              <c:layout>
                <c:manualLayout>
                  <c:x val="-1.0210078321883072e-003"/>
                  <c:y val="1.1618733334725732e-002"/>
                </c:manualLayout>
              </c:layout>
              <c:spPr>
                <a:noFill/>
                <a:ln>
                  <a:noFill/>
                </a:ln>
                <a:effectLst/>
              </c:spPr>
              <c:txPr>
                <a:bodyPr rot="0" spcFirstLastPara="1" vertOverflow="overflow" horzOverflow="overflow" wrap="square" anchor="ctr" anchorCtr="1">
                  <a:spAutoFit/>
                </a:bodyPr>
                <a:lstStyle/>
                <a:p>
                  <a:pPr algn="ctr" rtl="0">
                    <a:defRPr kumimoji="0" lang="ja-JP" altLang="en-US" sz="1000" b="0" kern="1200">
                      <a:solidFill>
                        <a:schemeClr val="tx1"/>
                      </a:solidFill>
                    </a:defRPr>
                  </a:pPr>
                  <a:endParaRPr lang="ja-JP" altLang="en-US"/>
                </a:p>
              </c:txPr>
              <c:showLegendKey val="0"/>
              <c:showVal val="1"/>
              <c:showCatName val="0"/>
              <c:showSerName val="0"/>
              <c:showPercent val="0"/>
              <c:showBubbleSize val="0"/>
            </c:dLbl>
            <c:dLbl>
              <c:idx val="2"/>
              <c:layout>
                <c:manualLayout>
                  <c:x val="1.5200092020369964e-003"/>
                  <c:y val="1.5111148241748296e-002"/>
                </c:manualLayout>
              </c:layout>
              <c:spPr>
                <a:noFill/>
                <a:ln>
                  <a:noFill/>
                </a:ln>
                <a:effectLst/>
              </c:spPr>
              <c:txPr>
                <a:bodyPr rot="0" spcFirstLastPara="1" vertOverflow="overflow" horzOverflow="overflow" wrap="square" anchor="ctr" anchorCtr="1">
                  <a:spAutoFit/>
                </a:bodyPr>
                <a:lstStyle/>
                <a:p>
                  <a:pPr algn="ctr" rtl="0">
                    <a:defRPr kumimoji="0" lang="ja-JP" altLang="en-US" sz="1000" b="0" kern="1200">
                      <a:solidFill>
                        <a:schemeClr val="tx1"/>
                      </a:solidFill>
                    </a:defRPr>
                  </a:pPr>
                  <a:endParaRPr lang="ja-JP" altLang="en-US"/>
                </a:p>
              </c:txPr>
              <c:showLegendKey val="0"/>
              <c:showVal val="1"/>
              <c:showCatName val="0"/>
              <c:showSerName val="0"/>
              <c:showPercent val="0"/>
              <c:showBubbleSize val="0"/>
            </c:dLbl>
            <c:dLbl>
              <c:idx val="3"/>
              <c:layout>
                <c:manualLayout>
                  <c:x val="-3.9066829793686147e-003"/>
                  <c:y val="2.1749549210857928e-002"/>
                </c:manualLayout>
              </c:layout>
              <c:spPr>
                <a:noFill/>
                <a:ln>
                  <a:noFill/>
                </a:ln>
                <a:effectLst/>
              </c:spPr>
              <c:txPr>
                <a:bodyPr rot="0" spcFirstLastPara="1" vertOverflow="overflow" horzOverflow="overflow" wrap="square" anchor="ctr" anchorCtr="1">
                  <a:spAutoFit/>
                </a:bodyPr>
                <a:lstStyle/>
                <a:p>
                  <a:pPr algn="ctr" rtl="0">
                    <a:defRPr kumimoji="0" lang="ja-JP" altLang="en-US" sz="1000" b="0" kern="1200">
                      <a:solidFill>
                        <a:schemeClr val="tx1"/>
                      </a:solidFill>
                    </a:defRPr>
                  </a:pPr>
                  <a:endParaRPr lang="ja-JP" altLang="en-US"/>
                </a:p>
              </c:txPr>
              <c:showLegendKey val="0"/>
              <c:showVal val="1"/>
              <c:showCatName val="0"/>
              <c:showSerName val="0"/>
              <c:showPercent val="0"/>
              <c:showBubbleSize val="0"/>
            </c:dLbl>
            <c:dLbl>
              <c:idx val="4"/>
              <c:layout>
                <c:manualLayout>
                  <c:x val="-3.6933630308163672e-004"/>
                  <c:y val="1.8836650723699326e-002"/>
                </c:manualLayout>
              </c:layout>
              <c:spPr>
                <a:noFill/>
                <a:ln>
                  <a:noFill/>
                </a:ln>
                <a:effectLst/>
              </c:spPr>
              <c:txPr>
                <a:bodyPr rot="0" spcFirstLastPara="1" vertOverflow="overflow" horzOverflow="overflow" wrap="square" anchor="ctr" anchorCtr="1">
                  <a:spAutoFit/>
                </a:bodyPr>
                <a:lstStyle/>
                <a:p>
                  <a:pPr algn="ctr" rtl="0">
                    <a:defRPr kumimoji="0" lang="ja-JP" altLang="en-US" sz="1000" b="0" kern="1200">
                      <a:solidFill>
                        <a:schemeClr val="tx1"/>
                      </a:solidFill>
                    </a:defRPr>
                  </a:pPr>
                  <a:endParaRPr lang="ja-JP" altLang="en-US"/>
                </a:p>
              </c:txPr>
              <c:showLegendKey val="0"/>
              <c:showVal val="1"/>
              <c:showCatName val="0"/>
              <c:showSerName val="0"/>
              <c:showPercent val="0"/>
              <c:showBubbleSize val="0"/>
            </c:dLbl>
            <c:dLbl>
              <c:idx val="7"/>
              <c:layout>
                <c:manualLayout>
                  <c:x val="1.6218590206104715e-002"/>
                  <c:y val="-1.5408564645599671e-002"/>
                </c:manualLayout>
              </c:layout>
              <c:spPr>
                <a:noFill/>
                <a:ln>
                  <a:noFill/>
                </a:ln>
                <a:effectLst/>
              </c:spPr>
              <c:txPr>
                <a:bodyPr rot="0" spcFirstLastPara="1" vertOverflow="overflow" horzOverflow="overflow" wrap="square" anchor="ctr" anchorCtr="1">
                  <a:spAutoFit/>
                </a:bodyPr>
                <a:lstStyle/>
                <a:p>
                  <a:pPr algn="ctr" rtl="0">
                    <a:defRPr kumimoji="0" lang="ja-JP" altLang="en-US" sz="1000" b="0" kern="1200">
                      <a:solidFill>
                        <a:schemeClr val="tx1"/>
                      </a:solidFill>
                    </a:defRPr>
                  </a:pPr>
                  <a:endParaRPr lang="ja-JP" altLang="en-US"/>
                </a:p>
              </c:txPr>
              <c:showLegendKey val="0"/>
              <c:showVal val="1"/>
              <c:showCatName val="0"/>
              <c:showSerName val="0"/>
              <c:showPercent val="0"/>
              <c:showBubbleSize val="0"/>
            </c:dLbl>
            <c:dLbl>
              <c:idx val="10"/>
              <c:layout>
                <c:manualLayout>
                  <c:x val="3.921949995294413e-003"/>
                  <c:y val="1.0979622242179939e-002"/>
                </c:manualLayout>
              </c:layout>
              <c:spPr>
                <a:noFill/>
                <a:ln>
                  <a:noFill/>
                </a:ln>
                <a:effectLst/>
              </c:spPr>
              <c:txPr>
                <a:bodyPr rot="0" spcFirstLastPara="1" vertOverflow="overflow" horzOverflow="overflow" wrap="square" anchor="ctr" anchorCtr="1">
                  <a:spAutoFit/>
                </a:bodyPr>
                <a:lstStyle/>
                <a:p>
                  <a:pPr algn="ctr" rtl="0">
                    <a:defRPr kumimoji="0" lang="ja-JP" altLang="en-US" sz="1000" b="0" kern="1200">
                      <a:solidFill>
                        <a:schemeClr val="tx1"/>
                      </a:solidFill>
                    </a:defRPr>
                  </a:pPr>
                  <a:endParaRPr lang="ja-JP" altLang="en-US"/>
                </a:p>
              </c:txPr>
              <c:showLegendKey val="0"/>
              <c:showVal val="1"/>
              <c:showCatName val="0"/>
              <c:showSerName val="0"/>
              <c:showPercent val="0"/>
              <c:showBubbleSize val="0"/>
            </c:dLbl>
            <c:spPr>
              <a:noFill/>
              <a:ln>
                <a:noFill/>
              </a:ln>
              <a:effectLst/>
            </c:spPr>
            <c:txPr>
              <a:bodyPr rot="0" spcFirstLastPara="1" vertOverflow="overflow" horzOverflow="overflow" wrap="square" anchor="ctr" anchorCtr="1">
                <a:spAutoFit/>
              </a:bodyPr>
              <a:lstStyle/>
              <a:p>
                <a:pPr algn="ctr" rtl="0">
                  <a:defRPr kumimoji="0" lang="ja-JP" altLang="en-US" sz="1000" b="0" kern="1200">
                    <a:solidFill>
                      <a:schemeClr val="tx1"/>
                    </a:solidFill>
                  </a:defRPr>
                </a:pPr>
                <a:endParaRPr lang="ja-JP" altLang="en-US"/>
              </a:p>
            </c:txPr>
            <c:dLblPos val="ctr"/>
            <c:showLegendKey val="0"/>
            <c:showVal val="1"/>
            <c:showCatName val="0"/>
            <c:showSerName val="0"/>
            <c:showPercent val="0"/>
            <c:showBubbleSize val="0"/>
            <c:extLst>
              <c:ext xmlns:c15="http://schemas.microsoft.com/office/drawing/2012/chart" uri="{CE6537A1-D6FC-4f65-9D91-7224C49458BB}">
                <c15:showLeaderLines val="1"/>
                <c15:leaderLines>
                  <c:spPr>
                    <a:noFill/>
                    <a:ln w="9525" cap="flat" cmpd="sng" algn="ctr">
                      <a:solidFill>
                        <a:schemeClr val="tx1">
                          <a:lumMod val="35000"/>
                          <a:lumOff val="65000"/>
                        </a:schemeClr>
                      </a:solidFill>
                      <a:round/>
                    </a:ln>
                    <a:effectLst/>
                  </c:spPr>
                </c15:leaderLines>
              </c:ext>
            </c:extLst>
          </c:dLbls>
          <c:cat>
            <c:strRef>
              <c:f>Sheet4!$P$9:$Z$9</c:f>
              <c:strCache>
                <c:ptCount val="11"/>
                <c:pt idx="0">
                  <c:v>10歳未満</c:v>
                </c:pt>
                <c:pt idx="1">
                  <c:v>10代</c:v>
                </c:pt>
                <c:pt idx="2">
                  <c:v>20代</c:v>
                </c:pt>
                <c:pt idx="3">
                  <c:v>30代</c:v>
                </c:pt>
                <c:pt idx="4">
                  <c:v>40代</c:v>
                </c:pt>
                <c:pt idx="5">
                  <c:v>50代</c:v>
                </c:pt>
                <c:pt idx="6">
                  <c:v>60代</c:v>
                </c:pt>
                <c:pt idx="7">
                  <c:v>70代</c:v>
                </c:pt>
                <c:pt idx="8">
                  <c:v>80代</c:v>
                </c:pt>
                <c:pt idx="9">
                  <c:v>90歳以上</c:v>
                </c:pt>
                <c:pt idx="10">
                  <c:v>全体</c:v>
                </c:pt>
              </c:strCache>
            </c:strRef>
          </c:cat>
          <c:val>
            <c:numRef>
              <c:f>[コピー重症・中等症.xlsx]Sheet4!$P$10:$Z$10</c:f>
              <c:numCache>
                <c:formatCode>0.0%</c:formatCode>
                <c:ptCount val="11"/>
                <c:pt idx="0">
                  <c:v>0</c:v>
                </c:pt>
                <c:pt idx="1">
                  <c:v>0</c:v>
                </c:pt>
                <c:pt idx="2">
                  <c:v>6.2500000000000003e-003</c:v>
                </c:pt>
                <c:pt idx="3">
                  <c:v>6.269592476489028e-003</c:v>
                </c:pt>
                <c:pt idx="4">
                  <c:v>9.3457943925233638e-003</c:v>
                </c:pt>
                <c:pt idx="5">
                  <c:v>2.4691358024691357e-002</c:v>
                </c:pt>
                <c:pt idx="6">
                  <c:v>3.7383177570093455e-002</c:v>
                </c:pt>
                <c:pt idx="7">
                  <c:v>9.8039215686274508e-002</c:v>
                </c:pt>
                <c:pt idx="8">
                  <c:v>9.375e-002</c:v>
                </c:pt>
                <c:pt idx="9">
                  <c:v>0.2</c:v>
                </c:pt>
                <c:pt idx="10">
                  <c:v>1.3461538461538462e-002</c:v>
                </c:pt>
              </c:numCache>
            </c:numRef>
          </c:val>
        </c:ser>
        <c:ser>
          <c:idx val="1"/>
          <c:order val="1"/>
          <c:tx>
            <c:strRef>
              <c:f>Sheet4!$O$11</c:f>
              <c:strCache>
                <c:ptCount val="1"/>
                <c:pt idx="0">
                  <c:v>中等症</c:v>
                </c:pt>
              </c:strCache>
            </c:strRef>
          </c:tx>
          <c:spPr>
            <a:solidFill>
              <a:srgbClr val="FFFF00"/>
            </a:solidFill>
            <a:ln>
              <a:noFill/>
            </a:ln>
            <a:effectLst/>
          </c:spPr>
          <c:invertIfNegative val="0"/>
          <c:dPt>
            <c:idx val="1"/>
            <c:invertIfNegative val="0"/>
            <c:bubble3D val="0"/>
            <c:spPr>
              <a:solidFill>
                <a:srgbClr val="FFFF00"/>
              </a:solidFill>
              <a:ln>
                <a:noFill/>
              </a:ln>
              <a:effectLst/>
            </c:spPr>
          </c:dPt>
          <c:dPt>
            <c:idx val="2"/>
            <c:invertIfNegative val="0"/>
            <c:bubble3D val="0"/>
            <c:spPr>
              <a:solidFill>
                <a:srgbClr val="FFFF00"/>
              </a:solidFill>
              <a:ln>
                <a:noFill/>
              </a:ln>
              <a:effectLst/>
            </c:spPr>
          </c:dPt>
          <c:dPt>
            <c:idx val="3"/>
            <c:invertIfNegative val="0"/>
            <c:bubble3D val="0"/>
            <c:spPr>
              <a:solidFill>
                <a:srgbClr val="FFFF00"/>
              </a:solidFill>
              <a:ln>
                <a:noFill/>
              </a:ln>
              <a:effectLst/>
            </c:spPr>
          </c:dPt>
          <c:dPt>
            <c:idx val="4"/>
            <c:invertIfNegative val="0"/>
            <c:bubble3D val="0"/>
            <c:spPr>
              <a:solidFill>
                <a:srgbClr val="FFFF00"/>
              </a:solidFill>
              <a:ln>
                <a:noFill/>
              </a:ln>
              <a:effectLst/>
            </c:spPr>
          </c:dPt>
          <c:dPt>
            <c:idx val="7"/>
            <c:invertIfNegative val="0"/>
            <c:bubble3D val="0"/>
            <c:spPr>
              <a:solidFill>
                <a:srgbClr val="FFFF00"/>
              </a:solidFill>
              <a:ln>
                <a:noFill/>
              </a:ln>
              <a:effectLst/>
            </c:spPr>
          </c:dPt>
          <c:dPt>
            <c:idx val="8"/>
            <c:invertIfNegative val="0"/>
            <c:bubble3D val="0"/>
            <c:spPr>
              <a:solidFill>
                <a:srgbClr val="FFFF00"/>
              </a:solidFill>
              <a:ln>
                <a:noFill/>
              </a:ln>
              <a:effectLst/>
            </c:spPr>
          </c:dPt>
          <c:dPt>
            <c:idx val="10"/>
            <c:invertIfNegative val="0"/>
            <c:bubble3D val="0"/>
            <c:spPr>
              <a:solidFill>
                <a:srgbClr val="FFFF00"/>
              </a:solidFill>
              <a:ln>
                <a:noFill/>
              </a:ln>
              <a:effectLst/>
            </c:spPr>
          </c:dPt>
          <c:dLbls>
            <c:dLbl>
              <c:idx val="1"/>
              <c:layout>
                <c:manualLayout>
                  <c:x val="1.9667262707699388e-003"/>
                  <c:y val="-3.2430084170513171e-002"/>
                </c:manualLayout>
              </c:layout>
              <c:spPr>
                <a:noFill/>
                <a:ln>
                  <a:noFill/>
                </a:ln>
                <a:effectLst/>
              </c:spPr>
              <c:txPr>
                <a:bodyPr rot="0" spcFirstLastPara="1" vertOverflow="overflow" horzOverflow="overflow" wrap="square" anchor="ctr" anchorCtr="1">
                  <a:spAutoFit/>
                </a:bodyPr>
                <a:lstStyle/>
                <a:p>
                  <a:pPr algn="ctr" rtl="0">
                    <a:defRPr kumimoji="0" lang="ja-JP" altLang="en-US" sz="1000" b="0" kern="1200">
                      <a:solidFill>
                        <a:schemeClr val="tx1"/>
                      </a:solidFill>
                    </a:defRPr>
                  </a:pPr>
                  <a:endParaRPr lang="ja-JP" altLang="en-US"/>
                </a:p>
              </c:txPr>
              <c:showLegendKey val="0"/>
              <c:showVal val="1"/>
              <c:showCatName val="0"/>
              <c:showSerName val="0"/>
              <c:showPercent val="0"/>
              <c:showBubbleSize val="0"/>
            </c:dLbl>
            <c:dLbl>
              <c:idx val="2"/>
              <c:layout>
                <c:manualLayout>
                  <c:x val="1.5200092020369964e-003"/>
                  <c:y val="-2.7579523381858435e-002"/>
                </c:manualLayout>
              </c:layout>
              <c:spPr>
                <a:noFill/>
                <a:ln>
                  <a:noFill/>
                </a:ln>
                <a:effectLst/>
              </c:spPr>
              <c:txPr>
                <a:bodyPr rot="0" spcFirstLastPara="1" vertOverflow="overflow" horzOverflow="overflow" wrap="square" anchor="ctr" anchorCtr="1">
                  <a:spAutoFit/>
                </a:bodyPr>
                <a:lstStyle/>
                <a:p>
                  <a:pPr algn="ctr" rtl="0">
                    <a:defRPr kumimoji="0" lang="ja-JP" altLang="en-US" sz="1000" b="0" kern="1200">
                      <a:solidFill>
                        <a:schemeClr val="tx1"/>
                      </a:solidFill>
                    </a:defRPr>
                  </a:pPr>
                  <a:endParaRPr lang="ja-JP" altLang="en-US"/>
                </a:p>
              </c:txPr>
              <c:showLegendKey val="0"/>
              <c:showVal val="1"/>
              <c:showCatName val="0"/>
              <c:showSerName val="0"/>
              <c:showPercent val="0"/>
              <c:showBubbleSize val="0"/>
            </c:dLbl>
            <c:dLbl>
              <c:idx val="3"/>
              <c:layout>
                <c:manualLayout>
                  <c:x val="2.0694126381612657e-003"/>
                  <c:y val="-2.0675452703690554e-002"/>
                </c:manualLayout>
              </c:layout>
              <c:spPr>
                <a:noFill/>
                <a:ln>
                  <a:noFill/>
                </a:ln>
                <a:effectLst/>
              </c:spPr>
              <c:txPr>
                <a:bodyPr rot="0" spcFirstLastPara="1" vertOverflow="overflow" horzOverflow="overflow" wrap="square" anchor="ctr" anchorCtr="1">
                  <a:spAutoFit/>
                </a:bodyPr>
                <a:lstStyle/>
                <a:p>
                  <a:pPr algn="ctr" rtl="0">
                    <a:defRPr kumimoji="0" lang="ja-JP" altLang="en-US" sz="1000" b="0" kern="1200">
                      <a:solidFill>
                        <a:schemeClr val="tx1"/>
                      </a:solidFill>
                    </a:defRPr>
                  </a:pPr>
                  <a:endParaRPr lang="ja-JP" altLang="en-US"/>
                </a:p>
              </c:txPr>
              <c:showLegendKey val="0"/>
              <c:showVal val="1"/>
              <c:showCatName val="0"/>
              <c:showSerName val="0"/>
              <c:showPercent val="0"/>
              <c:showBubbleSize val="0"/>
            </c:dLbl>
            <c:dLbl>
              <c:idx val="4"/>
              <c:layout>
                <c:manualLayout>
                  <c:x val="2.6186069370810719e-003"/>
                  <c:y val="-6.4802244547017829e-003"/>
                </c:manualLayout>
              </c:layout>
              <c:spPr>
                <a:noFill/>
                <a:ln>
                  <a:noFill/>
                </a:ln>
                <a:effectLst/>
              </c:spPr>
              <c:txPr>
                <a:bodyPr rot="0" spcFirstLastPara="1" vertOverflow="overflow" horzOverflow="overflow" wrap="square" anchor="ctr" anchorCtr="1">
                  <a:spAutoFit/>
                </a:bodyPr>
                <a:lstStyle/>
                <a:p>
                  <a:pPr algn="ctr" rtl="0">
                    <a:defRPr kumimoji="0" lang="ja-JP" altLang="en-US" sz="1000" b="0" kern="1200">
                      <a:solidFill>
                        <a:schemeClr val="tx1"/>
                      </a:solidFill>
                    </a:defRPr>
                  </a:pPr>
                  <a:endParaRPr lang="ja-JP" altLang="en-US"/>
                </a:p>
              </c:txPr>
              <c:showLegendKey val="0"/>
              <c:showVal val="1"/>
              <c:showCatName val="0"/>
              <c:showSerName val="0"/>
              <c:showPercent val="0"/>
              <c:showBubbleSize val="0"/>
            </c:dLbl>
            <c:dLbl>
              <c:idx val="7"/>
              <c:layout>
                <c:manualLayout>
                  <c:x val="-1.7096966464849265e-003"/>
                  <c:y val="-3.4650960407137436e-002"/>
                </c:manualLayout>
              </c:layout>
              <c:spPr>
                <a:noFill/>
                <a:ln>
                  <a:noFill/>
                </a:ln>
                <a:effectLst/>
              </c:spPr>
              <c:txPr>
                <a:bodyPr rot="0" spcFirstLastPara="1" vertOverflow="overflow" horzOverflow="overflow" wrap="square" anchor="ctr" anchorCtr="1">
                  <a:spAutoFit/>
                </a:bodyPr>
                <a:lstStyle/>
                <a:p>
                  <a:pPr algn="ctr" rtl="0">
                    <a:defRPr kumimoji="0" lang="ja-JP" altLang="en-US" sz="1000" b="0" kern="1200">
                      <a:solidFill>
                        <a:schemeClr val="tx1"/>
                      </a:solidFill>
                    </a:defRPr>
                  </a:pPr>
                  <a:endParaRPr lang="ja-JP" altLang="en-US"/>
                </a:p>
              </c:txPr>
              <c:showLegendKey val="0"/>
              <c:showVal val="1"/>
              <c:showCatName val="0"/>
              <c:showSerName val="0"/>
              <c:showPercent val="0"/>
              <c:showBubbleSize val="0"/>
            </c:dLbl>
            <c:dLbl>
              <c:idx val="8"/>
              <c:layout>
                <c:manualLayout>
                  <c:x val="-1.6459097991237151e-004"/>
                  <c:y val="1.825184318803651e-002"/>
                </c:manualLayout>
              </c:layout>
              <c:spPr>
                <a:noFill/>
                <a:ln>
                  <a:noFill/>
                </a:ln>
                <a:effectLst/>
              </c:spPr>
              <c:txPr>
                <a:bodyPr rot="0" spcFirstLastPara="1" vertOverflow="overflow" horzOverflow="overflow" wrap="square" anchor="ctr" anchorCtr="1">
                  <a:spAutoFit/>
                </a:bodyPr>
                <a:lstStyle/>
                <a:p>
                  <a:pPr algn="ctr" rtl="0">
                    <a:defRPr kumimoji="0" lang="ja-JP" altLang="en-US" sz="1000" b="0" kern="1200">
                      <a:solidFill>
                        <a:schemeClr val="tx1"/>
                      </a:solidFill>
                    </a:defRPr>
                  </a:pPr>
                  <a:endParaRPr lang="ja-JP" altLang="en-US"/>
                </a:p>
              </c:txPr>
              <c:showLegendKey val="0"/>
              <c:showVal val="1"/>
              <c:showCatName val="0"/>
              <c:showSerName val="0"/>
              <c:showPercent val="0"/>
              <c:showBubbleSize val="0"/>
            </c:dLbl>
            <c:dLbl>
              <c:idx val="10"/>
              <c:layout>
                <c:manualLayout>
                  <c:x val="5.9139818678043731e-003"/>
                  <c:y val="-7.992369654058494e-003"/>
                </c:manualLayout>
              </c:layout>
              <c:spPr>
                <a:noFill/>
                <a:ln>
                  <a:noFill/>
                </a:ln>
                <a:effectLst/>
              </c:spPr>
              <c:txPr>
                <a:bodyPr rot="0" spcFirstLastPara="1" vertOverflow="overflow" horzOverflow="overflow" wrap="square" anchor="ctr" anchorCtr="1">
                  <a:spAutoFit/>
                </a:bodyPr>
                <a:lstStyle/>
                <a:p>
                  <a:pPr algn="ctr" rtl="0">
                    <a:defRPr kumimoji="0" lang="ja-JP" altLang="en-US" sz="1000" b="0" kern="1200">
                      <a:solidFill>
                        <a:schemeClr val="tx1"/>
                      </a:solidFill>
                    </a:defRPr>
                  </a:pPr>
                  <a:endParaRPr lang="ja-JP" altLang="en-US"/>
                </a:p>
              </c:txPr>
              <c:showLegendKey val="0"/>
              <c:showVal val="1"/>
              <c:showCatName val="0"/>
              <c:showSerName val="0"/>
              <c:showPercent val="0"/>
              <c:showBubbleSize val="0"/>
            </c:dLbl>
            <c:spPr>
              <a:noFill/>
              <a:ln>
                <a:noFill/>
              </a:ln>
              <a:effectLst/>
            </c:spPr>
            <c:txPr>
              <a:bodyPr rot="0" spcFirstLastPara="1" vertOverflow="overflow" horzOverflow="overflow" wrap="square" anchor="ctr" anchorCtr="1">
                <a:spAutoFit/>
              </a:bodyPr>
              <a:lstStyle/>
              <a:p>
                <a:pPr algn="ctr" rtl="0">
                  <a:defRPr kumimoji="0" lang="ja-JP" altLang="en-US" sz="1000" b="0" kern="1200">
                    <a:solidFill>
                      <a:schemeClr val="tx1"/>
                    </a:solidFill>
                  </a:defRPr>
                </a:pPr>
                <a:endParaRPr lang="ja-JP" altLang="en-US"/>
              </a:p>
            </c:txPr>
            <c:dLblPos val="ctr"/>
            <c:showLegendKey val="0"/>
            <c:showVal val="1"/>
            <c:showCatName val="0"/>
            <c:showSerName val="0"/>
            <c:showPercent val="0"/>
            <c:showBubbleSize val="0"/>
            <c:extLst>
              <c:ext xmlns:c15="http://schemas.microsoft.com/office/drawing/2012/chart" uri="{CE6537A1-D6FC-4f65-9D91-7224C49458BB}">
                <c15:showLeaderLines val="1"/>
                <c15:leaderLines>
                  <c:spPr>
                    <a:noFill/>
                    <a:ln w="9525" cap="flat" cmpd="sng" algn="ctr">
                      <a:solidFill>
                        <a:schemeClr val="tx1">
                          <a:lumMod val="35000"/>
                          <a:lumOff val="65000"/>
                        </a:schemeClr>
                      </a:solidFill>
                      <a:round/>
                    </a:ln>
                    <a:effectLst/>
                  </c:spPr>
                </c15:leaderLines>
              </c:ext>
            </c:extLst>
          </c:dLbls>
          <c:cat>
            <c:strRef>
              <c:f>Sheet4!$P$9:$Z$9</c:f>
              <c:strCache>
                <c:ptCount val="11"/>
                <c:pt idx="0">
                  <c:v>10歳未満</c:v>
                </c:pt>
                <c:pt idx="1">
                  <c:v>10代</c:v>
                </c:pt>
                <c:pt idx="2">
                  <c:v>20代</c:v>
                </c:pt>
                <c:pt idx="3">
                  <c:v>30代</c:v>
                </c:pt>
                <c:pt idx="4">
                  <c:v>40代</c:v>
                </c:pt>
                <c:pt idx="5">
                  <c:v>50代</c:v>
                </c:pt>
                <c:pt idx="6">
                  <c:v>60代</c:v>
                </c:pt>
                <c:pt idx="7">
                  <c:v>70代</c:v>
                </c:pt>
                <c:pt idx="8">
                  <c:v>80代</c:v>
                </c:pt>
                <c:pt idx="9">
                  <c:v>90歳以上</c:v>
                </c:pt>
                <c:pt idx="10">
                  <c:v>全体</c:v>
                </c:pt>
              </c:strCache>
            </c:strRef>
          </c:cat>
          <c:val>
            <c:numRef>
              <c:f>[コピー重症・中等症.xlsx]Sheet4!$P$11:$Z$11</c:f>
              <c:numCache>
                <c:formatCode>0.0%</c:formatCode>
                <c:ptCount val="11"/>
                <c:pt idx="0">
                  <c:v>0</c:v>
                </c:pt>
                <c:pt idx="1">
                  <c:v>3.0120481927710845e-003</c:v>
                </c:pt>
                <c:pt idx="2">
                  <c:v>8.3333333333333332e-003</c:v>
                </c:pt>
                <c:pt idx="3">
                  <c:v>2.8213166144200628e-002</c:v>
                </c:pt>
                <c:pt idx="4">
                  <c:v>5.9190031152647975e-002</c:v>
                </c:pt>
                <c:pt idx="5">
                  <c:v>8.6419753086419748e-002</c:v>
                </c:pt>
                <c:pt idx="6">
                  <c:v>0.12149532710280374</c:v>
                </c:pt>
                <c:pt idx="7">
                  <c:v>0.13725490196078433</c:v>
                </c:pt>
                <c:pt idx="8">
                  <c:v>0.1875</c:v>
                </c:pt>
                <c:pt idx="9">
                  <c:v>0.1</c:v>
                </c:pt>
                <c:pt idx="10">
                  <c:v>3.8942307692307693e-002</c:v>
                </c:pt>
              </c:numCache>
            </c:numRef>
          </c:val>
        </c:ser>
        <c:ser>
          <c:idx val="2"/>
          <c:order val="2"/>
          <c:tx>
            <c:strRef>
              <c:f>Sheet4!$O$12</c:f>
              <c:strCache>
                <c:ptCount val="1"/>
                <c:pt idx="0">
                  <c:v>軽症</c:v>
                </c:pt>
              </c:strCache>
            </c:strRef>
          </c:tx>
          <c:spPr>
            <a:solidFill>
              <a:schemeClr val="accent6">
                <a:lumMod val="60000"/>
                <a:lumOff val="40000"/>
              </a:schemeClr>
            </a:solidFill>
            <a:ln>
              <a:noFill/>
            </a:ln>
            <a:effectLst/>
          </c:spPr>
          <c:invertIfNegative val="0"/>
          <c:cat>
            <c:strRef>
              <c:f>Sheet4!$P$9:$Z$9</c:f>
              <c:strCache>
                <c:ptCount val="11"/>
                <c:pt idx="0">
                  <c:v>10歳未満</c:v>
                </c:pt>
                <c:pt idx="1">
                  <c:v>10代</c:v>
                </c:pt>
                <c:pt idx="2">
                  <c:v>20代</c:v>
                </c:pt>
                <c:pt idx="3">
                  <c:v>30代</c:v>
                </c:pt>
                <c:pt idx="4">
                  <c:v>40代</c:v>
                </c:pt>
                <c:pt idx="5">
                  <c:v>50代</c:v>
                </c:pt>
                <c:pt idx="6">
                  <c:v>60代</c:v>
                </c:pt>
                <c:pt idx="7">
                  <c:v>70代</c:v>
                </c:pt>
                <c:pt idx="8">
                  <c:v>80代</c:v>
                </c:pt>
                <c:pt idx="9">
                  <c:v>90歳以上</c:v>
                </c:pt>
                <c:pt idx="10">
                  <c:v>全体</c:v>
                </c:pt>
              </c:strCache>
            </c:strRef>
          </c:cat>
          <c:val>
            <c:numRef>
              <c:f>[コピー重症・中等症.xlsx]Sheet4!$P$12:$Z$12</c:f>
              <c:numCache>
                <c:formatCode>0.0%</c:formatCode>
                <c:ptCount val="11"/>
                <c:pt idx="0">
                  <c:v>1</c:v>
                </c:pt>
                <c:pt idx="1">
                  <c:v>0.99698795180722877</c:v>
                </c:pt>
                <c:pt idx="2">
                  <c:v>0.98541666666666683</c:v>
                </c:pt>
                <c:pt idx="3">
                  <c:v>0.96551724137931061</c:v>
                </c:pt>
                <c:pt idx="4">
                  <c:v>0.93146417445482865</c:v>
                </c:pt>
                <c:pt idx="5">
                  <c:v>0.88888888888888884</c:v>
                </c:pt>
                <c:pt idx="6">
                  <c:v>0.8411214953271029</c:v>
                </c:pt>
                <c:pt idx="7">
                  <c:v>0.76470588235294112</c:v>
                </c:pt>
                <c:pt idx="8">
                  <c:v>0.71875</c:v>
                </c:pt>
                <c:pt idx="9">
                  <c:v>0.7</c:v>
                </c:pt>
                <c:pt idx="10">
                  <c:v>0.94759615384615381</c:v>
                </c:pt>
              </c:numCache>
            </c:numRef>
          </c:val>
        </c:ser>
        <c:dLbls>
          <c:spPr>
            <a:noFill/>
            <a:ln>
              <a:noFill/>
            </a:ln>
            <a:effectLst/>
          </c:spPr>
          <c:txPr>
            <a:bodyPr rot="0" spcFirstLastPara="1" vertOverflow="overflow" horzOverflow="overflow" wrap="square" anchor="ctr" anchorCtr="1">
              <a:spAutoFit/>
            </a:bodyPr>
            <a:lstStyle/>
            <a:p>
              <a:pPr algn="ctr" rtl="0">
                <a:defRPr kumimoji="0" lang="ja-JP" altLang="en-US" sz="1000" b="0" kern="1200">
                  <a:solidFill>
                    <a:schemeClr val="tx1"/>
                  </a:solidFill>
                </a:defRPr>
              </a:pPr>
              <a:endParaRPr lang="ja-JP" altLang="en-US"/>
            </a:p>
          </c:txPr>
          <c:showLegendKey val="0"/>
          <c:showVal val="0"/>
          <c:showCatName val="0"/>
          <c:showSerName val="0"/>
          <c:showPercent val="0"/>
          <c:showBubbleSize val="0"/>
        </c:dLbls>
        <c:gapWidth val="150"/>
        <c:overlap val="100"/>
        <c:axId val="1"/>
        <c:axId val="2"/>
      </c:barChart>
      <c:catAx>
        <c:axId val="1"/>
        <c:scaling>
          <c:orientation val="minMax"/>
        </c:scaling>
        <c:delete val="0"/>
        <c:axPos val="b"/>
        <c:numFmt formatCode="0.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overflow" horzOverflow="overflow" wrap="square" anchor="ctr" anchorCtr="1"/>
          <a:lstStyle/>
          <a:p>
            <a:pPr algn="ctr" rtl="0">
              <a:defRPr kumimoji="0" lang="ja-JP" altLang="en-US" sz="800" b="0" kern="1200">
                <a:solidFill>
                  <a:schemeClr val="tx1"/>
                </a:solidFill>
              </a:defRPr>
            </a:pPr>
            <a:endParaRPr lang="ja-JP" altLang="en-US"/>
          </a:p>
        </c:txPr>
        <c:crossAx val="2"/>
        <c:crosses val="autoZero"/>
        <c:auto val="1"/>
        <c:lblAlgn val="ctr"/>
        <c:lblOffset val="100"/>
        <c:noMultiLvlLbl val="0"/>
      </c:catAx>
      <c:valAx>
        <c:axId val="2"/>
        <c:scaling>
          <c:orientation val="minMax"/>
        </c:scaling>
        <c:delete val="0"/>
        <c:axPos val="l"/>
        <c:majorGridlines>
          <c:spPr>
            <a:noFill/>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overflow" horzOverflow="overflow" wrap="square" anchor="ctr" anchorCtr="1"/>
          <a:lstStyle/>
          <a:p>
            <a:pPr algn="ctr" rtl="0">
              <a:defRPr kumimoji="0" lang="ja-JP" altLang="en-US" sz="1000" b="0" kern="1200">
                <a:solidFill>
                  <a:schemeClr val="tx1"/>
                </a:solidFill>
              </a:defRPr>
            </a:pPr>
            <a:endParaRPr lang="ja-JP" altLang="en-US"/>
          </a:p>
        </c:txPr>
        <c:crossAx val="1"/>
        <c:crosses val="autoZero"/>
        <c:crossBetween val="between"/>
      </c:valAx>
      <c:spPr>
        <a:noFill/>
        <a:ln>
          <a:noFill/>
        </a:ln>
        <a:effectLst/>
      </c:spPr>
    </c:plotArea>
    <c:legend>
      <c:legendPos val="b"/>
      <c:layout>
        <c:manualLayout>
          <c:xMode val="edge"/>
          <c:yMode val="edge"/>
          <c:x val="0.6706586826347305"/>
          <c:y val="7.1808510638297879e-002"/>
          <c:w val="0.32335329341317365"/>
          <c:h val="5.8510638297872342e-002"/>
        </c:manualLayout>
      </c:layout>
      <c:overlay val="0"/>
      <c:spPr>
        <a:noFill/>
        <a:ln>
          <a:noFill/>
        </a:ln>
        <a:effectLst/>
      </c:spPr>
      <c:txPr>
        <a:bodyPr rot="0" spcFirstLastPara="1" vertOverflow="overflow" horzOverflow="overflow" wrap="square" anchor="ctr" anchorCtr="1"/>
        <a:lstStyle/>
        <a:p>
          <a:pPr algn="ctr" rtl="0">
            <a:defRPr kumimoji="0" lang="ja-JP" altLang="en-US" sz="1000" b="0" kern="1200">
              <a:solidFill>
                <a:schemeClr val="tx1"/>
              </a:solidFill>
            </a:defRPr>
          </a:pPr>
          <a:endParaRPr lang="ja-JP" alt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vertOverflow="overflow" horzOverflow="overflow" anchor="ctr" anchorCtr="1"/>
    <a:lstStyle/>
    <a:p>
      <a:pPr algn="ctr" rtl="0">
        <a:defRPr kumimoji="0" lang="ja-JP" altLang="en-US" b="0"/>
      </a:pPr>
      <a:endParaRPr lang="ja-JP" altLang="en-US"/>
    </a:p>
  </c:txPr>
  <c:externalData r:id="rId1">
    <c:autoUpdate val="0"/>
  </c:externalData>
  <c:extLst>
    <c:ext xmlns:c14="http://schemas.microsoft.com/office/drawing/2007/8/2/chart" uri="{781A3756-C4B2-4CAC-9D66-4F8BD8637D16}"/>
  </c:extLst>
</c:chartSpace>
</file>

<file path=ppt/charts/chart4.xml><?xml version="1.0" encoding="utf-8"?>
<c:chartSpace xmlns:a="http://schemas.openxmlformats.org/drawingml/2006/main" xmlns:r="http://schemas.openxmlformats.org/officeDocument/2006/relationships" xmlns:c="http://schemas.openxmlformats.org/drawingml/20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299858513779528e-002"/>
          <c:y val="3.912363067292645e-002"/>
          <c:w val="0.90844672736220478"/>
          <c:h val="0.7777777777777779"/>
        </c:manualLayout>
      </c:layout>
      <c:lineChart>
        <c:grouping val="standard"/>
        <c:varyColors val="0"/>
        <c:ser>
          <c:idx val="2"/>
          <c:order val="2"/>
          <c:tx>
            <c:strRef>
              <c:f>病床占有率!$E$2</c:f>
              <c:strCache>
                <c:ptCount val="1"/>
                <c:pt idx="0">
                  <c:v>病床占有率</c:v>
                </c:pt>
              </c:strCache>
            </c:strRef>
          </c:tx>
          <c:spPr>
            <a:noFill/>
            <a:ln w="28575" cap="rnd">
              <a:solidFill>
                <a:srgbClr val="FF0000"/>
              </a:solidFill>
              <a:round/>
            </a:ln>
            <a:effectLst/>
          </c:spPr>
          <c:marker>
            <c:symbol val="circle"/>
            <c:size val="10"/>
            <c:spPr>
              <a:solidFill>
                <a:srgbClr val="FF0000"/>
              </a:solidFill>
              <a:ln w="9525">
                <a:solidFill>
                  <a:srgbClr val="FF0000"/>
                </a:solidFill>
              </a:ln>
              <a:effectLst/>
            </c:spPr>
          </c:marker>
          <c:dLbls>
            <c:txPr>
              <a:bodyPr rot="0" spcFirstLastPara="1" vertOverflow="overflow" horzOverflow="overflow" wrap="square" anchor="ctr" anchorCtr="1">
                <a:spAutoFit/>
              </a:bodyPr>
              <a:lstStyle/>
              <a:p>
                <a:pPr algn="ctr" rtl="0">
                  <a:defRPr kumimoji="0" lang="ja-JP" altLang="en-US" sz="1400" b="0" kern="1200">
                    <a:solidFill>
                      <a:schemeClr val="tx1"/>
                    </a:solidFill>
                  </a:defRPr>
                </a:pPr>
                <a:endParaRPr lang="ja-JP" altLang="en-US"/>
              </a:p>
            </c:txPr>
            <c:showLegendKey val="0"/>
            <c:showVal val="0"/>
            <c:showCatName val="0"/>
            <c:showSerName val="0"/>
            <c:showPercent val="0"/>
            <c:showBubbleSize val="0"/>
            <c:extLst>
              <c:ext xmlns:c15="http://schemas.microsoft.com/office/drawing/2012/chart" uri="{CE6537A1-D6FC-4f65-9D91-7224C49458BB}">
                <c15:showLeaderLines val="1"/>
                <c15:leaderLines/>
              </c:ext>
            </c:extLst>
          </c:dLbls>
          <c:cat>
            <c:numRef>
              <c:f>[コピー重症・中等症.xlsx]病床占有率!$B$3:$B$34</c:f>
              <c:numCache>
                <c:formatCode>m"月"d"日"</c:formatCode>
                <c:ptCount val="32"/>
                <c:pt idx="0">
                  <c:v>44561</c:v>
                </c:pt>
                <c:pt idx="1">
                  <c:v>44562</c:v>
                </c:pt>
                <c:pt idx="2">
                  <c:v>44563</c:v>
                </c:pt>
                <c:pt idx="3">
                  <c:v>44564</c:v>
                </c:pt>
                <c:pt idx="4">
                  <c:v>44565</c:v>
                </c:pt>
                <c:pt idx="5">
                  <c:v>44566</c:v>
                </c:pt>
                <c:pt idx="6">
                  <c:v>44567</c:v>
                </c:pt>
                <c:pt idx="7">
                  <c:v>44568</c:v>
                </c:pt>
                <c:pt idx="8">
                  <c:v>44569</c:v>
                </c:pt>
                <c:pt idx="9">
                  <c:v>44570</c:v>
                </c:pt>
                <c:pt idx="10">
                  <c:v>44571</c:v>
                </c:pt>
                <c:pt idx="11">
                  <c:v>44572</c:v>
                </c:pt>
                <c:pt idx="12">
                  <c:v>44573</c:v>
                </c:pt>
                <c:pt idx="13">
                  <c:v>44574</c:v>
                </c:pt>
                <c:pt idx="14">
                  <c:v>44575</c:v>
                </c:pt>
                <c:pt idx="15">
                  <c:v>44576</c:v>
                </c:pt>
                <c:pt idx="16">
                  <c:v>44577</c:v>
                </c:pt>
                <c:pt idx="17">
                  <c:v>44578</c:v>
                </c:pt>
                <c:pt idx="18">
                  <c:v>44579</c:v>
                </c:pt>
                <c:pt idx="19">
                  <c:v>44580</c:v>
                </c:pt>
                <c:pt idx="20">
                  <c:v>44581</c:v>
                </c:pt>
                <c:pt idx="21">
                  <c:v>44582</c:v>
                </c:pt>
                <c:pt idx="22">
                  <c:v>44583</c:v>
                </c:pt>
                <c:pt idx="23">
                  <c:v>44584</c:v>
                </c:pt>
                <c:pt idx="24">
                  <c:v>44585</c:v>
                </c:pt>
                <c:pt idx="25">
                  <c:v>44586</c:v>
                </c:pt>
                <c:pt idx="26">
                  <c:v>44587</c:v>
                </c:pt>
                <c:pt idx="27">
                  <c:v>44588</c:v>
                </c:pt>
                <c:pt idx="28">
                  <c:v>44589</c:v>
                </c:pt>
                <c:pt idx="29">
                  <c:v>44590</c:v>
                </c:pt>
                <c:pt idx="30">
                  <c:v>44591</c:v>
                </c:pt>
                <c:pt idx="31">
                  <c:v>44592</c:v>
                </c:pt>
              </c:numCache>
            </c:numRef>
          </c:cat>
          <c:val>
            <c:numRef>
              <c:f>[コピー重症・中等症.xlsx]病床占有率!$E$3:$E$34</c:f>
              <c:numCache>
                <c:formatCode>0.0%</c:formatCode>
                <c:ptCount val="32"/>
                <c:pt idx="0">
                  <c:v>6.6445182724252493e-003</c:v>
                </c:pt>
                <c:pt idx="1">
                  <c:v>6.5573770491803279e-003</c:v>
                </c:pt>
                <c:pt idx="2">
                  <c:v>6.5573770491803279e-003</c:v>
                </c:pt>
                <c:pt idx="3">
                  <c:v>6.5573770491803279e-003</c:v>
                </c:pt>
                <c:pt idx="4">
                  <c:v>6.5573770491803279e-003</c:v>
                </c:pt>
                <c:pt idx="5">
                  <c:v>1.3114754098360656e-002</c:v>
                </c:pt>
                <c:pt idx="6">
                  <c:v>1.9672131147540985e-002</c:v>
                </c:pt>
                <c:pt idx="7">
                  <c:v>1.9672131147540985e-002</c:v>
                </c:pt>
                <c:pt idx="8">
                  <c:v>2.9508196721311476e-002</c:v>
                </c:pt>
                <c:pt idx="9">
                  <c:v>4.2622950819672129e-002</c:v>
                </c:pt>
                <c:pt idx="10">
                  <c:v>3.9344262295081971e-002</c:v>
                </c:pt>
                <c:pt idx="11">
                  <c:v>4.5901639344262293e-002</c:v>
                </c:pt>
                <c:pt idx="12">
                  <c:v>4.2622950819672129e-002</c:v>
                </c:pt>
                <c:pt idx="13">
                  <c:v>7.8688524590163941e-002</c:v>
                </c:pt>
                <c:pt idx="14">
                  <c:v>9.5081967213114751e-002</c:v>
                </c:pt>
                <c:pt idx="15">
                  <c:v>0.11551155115511552</c:v>
                </c:pt>
                <c:pt idx="16">
                  <c:v>0.132013201320132</c:v>
                </c:pt>
                <c:pt idx="17">
                  <c:v>0.14851485148514851</c:v>
                </c:pt>
                <c:pt idx="18">
                  <c:v>0.19141914191419143</c:v>
                </c:pt>
                <c:pt idx="19">
                  <c:v>0.2112211221122112</c:v>
                </c:pt>
                <c:pt idx="20">
                  <c:v>0.25412541254125415</c:v>
                </c:pt>
                <c:pt idx="21">
                  <c:v>0.30033003300330041</c:v>
                </c:pt>
                <c:pt idx="22">
                  <c:v>0.30693069306930693</c:v>
                </c:pt>
                <c:pt idx="23">
                  <c:v>0.35643564356435642</c:v>
                </c:pt>
                <c:pt idx="24">
                  <c:v>0.30967741935483872</c:v>
                </c:pt>
                <c:pt idx="25">
                  <c:v>0.34193548387096773</c:v>
                </c:pt>
                <c:pt idx="26">
                  <c:v>0.33225806451612905</c:v>
                </c:pt>
                <c:pt idx="27">
                  <c:v>0.3193548387096774</c:v>
                </c:pt>
                <c:pt idx="28">
                  <c:v>0.3032258064516129</c:v>
                </c:pt>
                <c:pt idx="29">
                  <c:v>0.30645161290322581</c:v>
                </c:pt>
                <c:pt idx="30">
                  <c:v>0.31612903225806449</c:v>
                </c:pt>
                <c:pt idx="31">
                  <c:v>0.28387096774193549</c:v>
                </c:pt>
              </c:numCache>
            </c:numRef>
          </c:val>
          <c:smooth val="0"/>
        </c:ser>
        <c:dLbls>
          <c:spPr>
            <a:noFill/>
            <a:ln>
              <a:noFill/>
            </a:ln>
            <a:effectLst/>
          </c:spPr>
          <c:txPr>
            <a:bodyPr rot="0" spcFirstLastPara="1" vertOverflow="overflow" horzOverflow="overflow" wrap="square" anchor="ctr" anchorCtr="1">
              <a:spAutoFit/>
            </a:bodyPr>
            <a:lstStyle/>
            <a:p>
              <a:pPr algn="ctr" rtl="0">
                <a:defRPr kumimoji="0" lang="ja-JP" altLang="en-US" sz="1400" b="0" kern="1200">
                  <a:solidFill>
                    <a:schemeClr val="tx1"/>
                  </a:solidFill>
                </a:defRPr>
              </a:pPr>
              <a:endParaRPr lang="ja-JP" altLang="en-US"/>
            </a:p>
          </c:txPr>
          <c:showLegendKey val="0"/>
          <c:showVal val="0"/>
          <c:showCatName val="0"/>
          <c:showSerName val="0"/>
          <c:showPercent val="0"/>
          <c:showBubbleSize val="0"/>
        </c:dLbls>
        <c:marker val="1"/>
        <c:smooth val="0"/>
        <c:axId val="1"/>
        <c:axId val="2"/>
      </c:lineChart>
      <c:dateAx>
        <c:axId val="1"/>
        <c:scaling>
          <c:orientation val="minMax"/>
        </c:scaling>
        <c:delete val="0"/>
        <c:axPos val="b"/>
        <c:numFmt formatCode="0.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overflow" horzOverflow="overflow" wrap="square" anchor="ctr" anchorCtr="1"/>
          <a:lstStyle/>
          <a:p>
            <a:pPr algn="ctr" rtl="0">
              <a:defRPr kumimoji="0" lang="ja-JP" altLang="en-US" sz="1100" b="0" kern="1200">
                <a:solidFill>
                  <a:schemeClr val="tx1"/>
                </a:solidFill>
              </a:defRPr>
            </a:pPr>
            <a:endParaRPr lang="ja-JP" altLang="en-US"/>
          </a:p>
        </c:txPr>
        <c:crossAx val="2"/>
        <c:crosses val="autoZero"/>
        <c:auto val="1"/>
        <c:lblOffset val="100"/>
      </c:dateAx>
      <c:valAx>
        <c:axId val="2"/>
        <c:scaling>
          <c:orientation val="minMax"/>
          <c:max val="0.5"/>
        </c:scaling>
        <c:delete val="0"/>
        <c:axPos val="l"/>
        <c:majorGridlines>
          <c:spPr>
            <a:noFill/>
            <a:ln w="9525" cap="flat" cmpd="sng" algn="ctr">
              <a:solidFill>
                <a:schemeClr val="tx1">
                  <a:lumMod val="15000"/>
                  <a:lumOff val="85000"/>
                </a:schemeClr>
              </a:solidFill>
              <a:round/>
            </a:ln>
            <a:effectLst/>
          </c:spPr>
        </c:majorGridlines>
        <c:minorGridlines>
          <c:spPr>
            <a:noFill/>
            <a:ln w="9525" cap="flat" cmpd="sng" algn="ctr">
              <a:solidFill>
                <a:schemeClr val="tx1">
                  <a:lumMod val="5000"/>
                  <a:lumOff val="95000"/>
                </a:schemeClr>
              </a:solidFill>
              <a:round/>
            </a:ln>
            <a:effectLst/>
          </c:spPr>
        </c:minorGridlines>
        <c:numFmt formatCode="0.0%" sourceLinked="1"/>
        <c:majorTickMark val="none"/>
        <c:minorTickMark val="none"/>
        <c:tickLblPos val="nextTo"/>
        <c:spPr>
          <a:noFill/>
          <a:ln>
            <a:noFill/>
          </a:ln>
          <a:effectLst/>
        </c:spPr>
        <c:txPr>
          <a:bodyPr rot="-60000000" spcFirstLastPara="1" vertOverflow="overflow" horzOverflow="overflow" wrap="square" anchor="ctr" anchorCtr="1"/>
          <a:lstStyle/>
          <a:p>
            <a:pPr algn="ctr" rtl="0">
              <a:defRPr kumimoji="0" lang="ja-JP" altLang="en-US" sz="1400" b="0" kern="1200">
                <a:solidFill>
                  <a:schemeClr val="tx1"/>
                </a:solidFill>
              </a:defRPr>
            </a:pPr>
            <a:endParaRPr lang="ja-JP" altLang="en-US"/>
          </a:p>
        </c:txPr>
        <c:crossAx val="1"/>
        <c:crosses val="autoZero"/>
        <c:crossBetween val="between"/>
        <c:majorUnit val="0.1"/>
        <c:minorUnit val="5.e-002"/>
      </c:valAx>
      <c:spPr>
        <a:noFill/>
        <a:ln>
          <a:noFill/>
        </a:ln>
        <a:effectLst/>
      </c:spPr>
    </c:plotArea>
    <c:legend>
      <c:legendPos val="b"/>
      <c:layout>
        <c:manualLayout>
          <c:xMode val="edge"/>
          <c:yMode val="edge"/>
          <c:x val="0.43320235756385056"/>
          <c:y val="0.91816076115485568"/>
          <c:w val="0.14538310412573674"/>
          <c:h val="8.1250000000000003e-002"/>
        </c:manualLayout>
      </c:layout>
      <c:overlay val="0"/>
      <c:spPr>
        <a:noFill/>
        <a:ln>
          <a:noFill/>
        </a:ln>
        <a:effectLst/>
      </c:spPr>
      <c:txPr>
        <a:bodyPr rot="0" spcFirstLastPara="1" vertOverflow="overflow" horzOverflow="overflow" wrap="square" anchor="ctr" anchorCtr="1"/>
        <a:lstStyle/>
        <a:p>
          <a:pPr algn="ctr" rtl="0">
            <a:defRPr kumimoji="0" lang="ja-JP" altLang="en-US" sz="1400" b="0" kern="1200">
              <a:solidFill>
                <a:schemeClr val="tx1"/>
              </a:solidFill>
            </a:defRPr>
          </a:pPr>
          <a:endParaRPr lang="ja-JP" altLang="en-US"/>
        </a:p>
      </c:txPr>
    </c:legend>
    <c:plotVisOnly val="1"/>
    <c:dispBlanksAs val="gap"/>
    <c:showDLblsOverMax val="0"/>
  </c:chart>
  <c:spPr>
    <a:solidFill>
      <a:schemeClr val="bg1"/>
    </a:solidFill>
    <a:ln w="9525" cap="flat" cmpd="sng" algn="ctr">
      <a:noFill/>
      <a:round/>
    </a:ln>
    <a:effectLst/>
  </c:spPr>
  <c:txPr>
    <a:bodyPr vertOverflow="overflow" horzOverflow="overflow" anchor="ctr" anchorCtr="1"/>
    <a:lstStyle/>
    <a:p>
      <a:pPr algn="ctr" rtl="0">
        <a:defRPr kumimoji="0" lang="ja-JP" altLang="en-US" sz="1400" b="0"/>
      </a:pPr>
      <a:endParaRPr lang="ja-JP" altLang="en-US"/>
    </a:p>
  </c:txPr>
  <c:externalData r:id="rId1">
    <c:autoUpdate val="0"/>
  </c:externalData>
  <c:extLst>
    <c:ext xmlns:c14="http://schemas.microsoft.com/office/drawing/2007/8/2/chart" uri="{781A3756-C4B2-4CAC-9D66-4F8BD8637D16}"/>
  </c:extLst>
</c:chartSpace>
</file>

<file path=ppt/charts/colors1.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a="http://schemas.openxmlformats.org/drawingml/2006/main" xmlns:cs="http://schemas.microsoft.com/office/drawing/2012/chartStyle"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vertOverflow="clip" horzOverflow="clip"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a="http://schemas.openxmlformats.org/drawingml/2006/main" xmlns:cs="http://schemas.microsoft.com/office/drawing/2012/chartStyle"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vertOverflow="clip" horzOverflow="clip"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a="http://schemas.openxmlformats.org/drawingml/2006/main" xmlns:cs="http://schemas.microsoft.com/office/drawing/2012/chartStyle"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vertOverflow="clip" horzOverflow="clip"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a="http://schemas.openxmlformats.org/drawingml/2006/main" xmlns:cs="http://schemas.microsoft.com/office/drawing/2012/chartStyle"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vertOverflow="clip" horzOverflow="clip"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8" name="ヘッダー プレースホルダ 1"/>
          <p:cNvSpPr>
            <a:spLocks noGrp="1"/>
          </p:cNvSpPr>
          <p:nvPr>
            <p:ph type="hdr" sz="quarter"/>
          </p:nvPr>
        </p:nvSpPr>
        <p:spPr>
          <a:xfrm>
            <a:off x="1" y="0"/>
            <a:ext cx="2971587" cy="457127"/>
          </a:xfrm>
          <a:prstGeom prst="rect">
            <a:avLst/>
          </a:prstGeom>
        </p:spPr>
        <p:txBody>
          <a:bodyPr vert="horz" lIns="91306" tIns="45653" rIns="91306" bIns="45653" rtlCol="0"/>
          <a:lstStyle>
            <a:lvl1pPr algn="l">
              <a:defRPr sz="1200"/>
            </a:lvl1pPr>
          </a:lstStyle>
          <a:p>
            <a:endParaRPr kumimoji="1" lang="ja-JP" altLang="en-US"/>
          </a:p>
        </p:txBody>
      </p:sp>
      <p:sp>
        <p:nvSpPr>
          <p:cNvPr id="1109" name="日付プレースホルダ 2"/>
          <p:cNvSpPr>
            <a:spLocks noGrp="1"/>
          </p:cNvSpPr>
          <p:nvPr>
            <p:ph type="dt" sz="quarter" idx="1"/>
          </p:nvPr>
        </p:nvSpPr>
        <p:spPr>
          <a:xfrm>
            <a:off x="3884815" y="0"/>
            <a:ext cx="2971587" cy="457127"/>
          </a:xfrm>
          <a:prstGeom prst="rect">
            <a:avLst/>
          </a:prstGeom>
        </p:spPr>
        <p:txBody>
          <a:bodyPr vert="horz" lIns="91306" tIns="45653" rIns="91306" bIns="45653" rtlCol="0"/>
          <a:lstStyle>
            <a:lvl1pPr algn="r">
              <a:defRPr sz="1200"/>
            </a:lvl1pPr>
          </a:lstStyle>
          <a:p>
            <a:fld id="{22C05E9F-D68A-4D87-9C1B-598243A9B1EB}" type="datetimeFigureOut">
              <a:rPr kumimoji="1" lang="ja-JP" altLang="en-US" smtClean="0"/>
              <a:pPr/>
              <a:t>2021/11/15</a:t>
            </a:fld>
            <a:endParaRPr kumimoji="1" lang="ja-JP" altLang="en-US"/>
          </a:p>
        </p:txBody>
      </p:sp>
      <p:sp>
        <p:nvSpPr>
          <p:cNvPr id="1110" name="フッター プレースホルダ 3"/>
          <p:cNvSpPr>
            <a:spLocks noGrp="1"/>
          </p:cNvSpPr>
          <p:nvPr>
            <p:ph type="ftr" sz="quarter" idx="2"/>
          </p:nvPr>
        </p:nvSpPr>
        <p:spPr>
          <a:xfrm>
            <a:off x="1" y="8685413"/>
            <a:ext cx="2971587" cy="457126"/>
          </a:xfrm>
          <a:prstGeom prst="rect">
            <a:avLst/>
          </a:prstGeom>
        </p:spPr>
        <p:txBody>
          <a:bodyPr vert="horz" lIns="91306" tIns="45653" rIns="91306" bIns="45653" rtlCol="0" anchor="b"/>
          <a:lstStyle>
            <a:lvl1pPr algn="l">
              <a:defRPr sz="1200"/>
            </a:lvl1pPr>
          </a:lstStyle>
          <a:p>
            <a:endParaRPr kumimoji="1" lang="ja-JP" altLang="en-US"/>
          </a:p>
        </p:txBody>
      </p:sp>
      <p:sp>
        <p:nvSpPr>
          <p:cNvPr id="1111" name="スライド番号プレースホルダ 4"/>
          <p:cNvSpPr>
            <a:spLocks noGrp="1"/>
          </p:cNvSpPr>
          <p:nvPr>
            <p:ph type="sldNum" sz="quarter" idx="3"/>
          </p:nvPr>
        </p:nvSpPr>
        <p:spPr>
          <a:xfrm>
            <a:off x="3884815" y="8685413"/>
            <a:ext cx="2971587" cy="457126"/>
          </a:xfrm>
          <a:prstGeom prst="rect">
            <a:avLst/>
          </a:prstGeom>
        </p:spPr>
        <p:txBody>
          <a:bodyPr vert="horz" lIns="91306" tIns="45653" rIns="91306" bIns="45653" rtlCol="0" anchor="b"/>
          <a:lstStyle>
            <a:lvl1pPr algn="r">
              <a:defRPr sz="1200"/>
            </a:lvl1pPr>
          </a:lstStyle>
          <a:p>
            <a:fld id="{61571342-9EA2-4430-9CB5-D74D1E3A5EF3}" type="slidenum">
              <a:rPr kumimoji="1" lang="ja-JP" altLang="en-US" smtClean="0"/>
              <a:pPr/>
              <a:t>‹#›</a:t>
            </a:fld>
            <a:endParaRPr kumimoji="1" lang="ja-JP" altLang="en-US"/>
          </a:p>
        </p:txBody>
      </p:sp>
    </p:spTree>
    <p:extLst>
      <p:ext uri="{BB962C8B-B14F-4D97-AF65-F5344CB8AC3E}">
        <p14:creationId xmlns:p14="http://schemas.microsoft.com/office/powerpoint/2010/main" val="1681615575"/>
      </p:ext>
    </p:extLst>
  </p:cSld>
  <p:clrMap bg1="lt1" tx1="dk1" bg2="lt2" tx2="dk2" accent1="accent1" accent2="accent2" accent3="accent3" accent4="accent4" accent5="accent5" accent6="accent6" hlink="hlink" folHlink="folHlink"/>
</p:handoutMaster>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1" name="ヘッダー プレースホルダ 1"/>
          <p:cNvSpPr>
            <a:spLocks noGrp="1"/>
          </p:cNvSpPr>
          <p:nvPr>
            <p:ph type="hdr" sz="quarter"/>
          </p:nvPr>
        </p:nvSpPr>
        <p:spPr>
          <a:xfrm>
            <a:off x="4" y="0"/>
            <a:ext cx="2971801" cy="457200"/>
          </a:xfrm>
          <a:prstGeom prst="rect">
            <a:avLst/>
          </a:prstGeom>
        </p:spPr>
        <p:txBody>
          <a:bodyPr vert="horz" lIns="92079" tIns="46040" rIns="92079" bIns="46040" rtlCol="0"/>
          <a:lstStyle>
            <a:lvl1pPr algn="l">
              <a:defRPr sz="1200"/>
            </a:lvl1pPr>
          </a:lstStyle>
          <a:p>
            <a:endParaRPr kumimoji="1" lang="ja-JP" altLang="en-US"/>
          </a:p>
        </p:txBody>
      </p:sp>
      <p:sp>
        <p:nvSpPr>
          <p:cNvPr id="1102" name="日付プレースホルダ 2"/>
          <p:cNvSpPr>
            <a:spLocks noGrp="1"/>
          </p:cNvSpPr>
          <p:nvPr>
            <p:ph type="dt" idx="1"/>
          </p:nvPr>
        </p:nvSpPr>
        <p:spPr>
          <a:xfrm>
            <a:off x="3884617" y="0"/>
            <a:ext cx="2971801" cy="457200"/>
          </a:xfrm>
          <a:prstGeom prst="rect">
            <a:avLst/>
          </a:prstGeom>
        </p:spPr>
        <p:txBody>
          <a:bodyPr vert="horz" lIns="92079" tIns="46040" rIns="92079" bIns="46040" rtlCol="0"/>
          <a:lstStyle>
            <a:lvl1pPr algn="r">
              <a:defRPr sz="1200"/>
            </a:lvl1pPr>
          </a:lstStyle>
          <a:p>
            <a:fld id="{9C24FE86-A71D-4E68-9EAE-C733673C252B}" type="datetimeFigureOut">
              <a:rPr kumimoji="1" lang="ja-JP" altLang="en-US" smtClean="0"/>
              <a:pPr/>
              <a:t>2021/11/15</a:t>
            </a:fld>
            <a:endParaRPr kumimoji="1" lang="ja-JP" altLang="en-US"/>
          </a:p>
        </p:txBody>
      </p:sp>
      <p:sp>
        <p:nvSpPr>
          <p:cNvPr id="1103" name="スライド イメージ プレースホルダ 3"/>
          <p:cNvSpPr>
            <a:spLocks noGrp="1" noRot="1" noChangeAspect="1"/>
          </p:cNvSpPr>
          <p:nvPr>
            <p:ph type="sldImg" idx="2"/>
          </p:nvPr>
        </p:nvSpPr>
        <p:spPr>
          <a:xfrm>
            <a:off x="952558" y="685837"/>
            <a:ext cx="4952884" cy="3429182"/>
          </a:xfrm>
          <a:prstGeom prst="rect">
            <a:avLst/>
          </a:prstGeom>
          <a:noFill/>
          <a:ln w="12700">
            <a:solidFill>
              <a:prstClr val="black"/>
            </a:solidFill>
          </a:ln>
        </p:spPr>
        <p:txBody>
          <a:bodyPr vert="horz" lIns="92079" tIns="46040" rIns="92079" bIns="46040" rtlCol="0" anchor="ctr"/>
          <a:lstStyle/>
          <a:p>
            <a:endParaRPr lang="ja-JP" altLang="en-US"/>
          </a:p>
        </p:txBody>
      </p:sp>
      <p:sp>
        <p:nvSpPr>
          <p:cNvPr id="1104" name="ノート プレースホルダ 4"/>
          <p:cNvSpPr>
            <a:spLocks noGrp="1"/>
          </p:cNvSpPr>
          <p:nvPr>
            <p:ph type="body" sz="quarter" idx="3"/>
          </p:nvPr>
        </p:nvSpPr>
        <p:spPr>
          <a:xfrm>
            <a:off x="685801" y="4343405"/>
            <a:ext cx="5486400" cy="4114800"/>
          </a:xfrm>
          <a:prstGeom prst="rect">
            <a:avLst/>
          </a:prstGeom>
        </p:spPr>
        <p:txBody>
          <a:bodyPr vert="horz" lIns="92079" tIns="46040" rIns="92079" bIns="4604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5" name="フッター プレースホルダ 5"/>
          <p:cNvSpPr>
            <a:spLocks noGrp="1"/>
          </p:cNvSpPr>
          <p:nvPr>
            <p:ph type="ftr" sz="quarter" idx="4"/>
          </p:nvPr>
        </p:nvSpPr>
        <p:spPr>
          <a:xfrm>
            <a:off x="4" y="8685213"/>
            <a:ext cx="2971801" cy="457200"/>
          </a:xfrm>
          <a:prstGeom prst="rect">
            <a:avLst/>
          </a:prstGeom>
        </p:spPr>
        <p:txBody>
          <a:bodyPr vert="horz" lIns="92079" tIns="46040" rIns="92079" bIns="46040" rtlCol="0" anchor="b"/>
          <a:lstStyle>
            <a:lvl1pPr algn="l">
              <a:defRPr sz="1200"/>
            </a:lvl1pPr>
          </a:lstStyle>
          <a:p>
            <a:endParaRPr kumimoji="1" lang="ja-JP" altLang="en-US"/>
          </a:p>
        </p:txBody>
      </p:sp>
      <p:sp>
        <p:nvSpPr>
          <p:cNvPr id="1106" name="スライド番号プレースホルダ 6"/>
          <p:cNvSpPr>
            <a:spLocks noGrp="1"/>
          </p:cNvSpPr>
          <p:nvPr>
            <p:ph type="sldNum" sz="quarter" idx="5"/>
          </p:nvPr>
        </p:nvSpPr>
        <p:spPr>
          <a:xfrm>
            <a:off x="3884617" y="8685213"/>
            <a:ext cx="2971801" cy="457200"/>
          </a:xfrm>
          <a:prstGeom prst="rect">
            <a:avLst/>
          </a:prstGeom>
        </p:spPr>
        <p:txBody>
          <a:bodyPr vert="horz" lIns="92079" tIns="46040" rIns="92079" bIns="46040" rtlCol="0" anchor="b"/>
          <a:lstStyle>
            <a:lvl1pPr algn="r">
              <a:defRPr sz="1200"/>
            </a:lvl1pPr>
          </a:lstStyle>
          <a:p>
            <a:fld id="{3A030B0D-19BA-42A7-9D3F-7771D26A1B01}" type="slidenum">
              <a:rPr kumimoji="1" lang="ja-JP" altLang="en-US" smtClean="0"/>
              <a:pPr/>
              <a:t>‹#›</a:t>
            </a:fld>
            <a:endParaRPr kumimoji="1" lang="ja-JP" altLang="en-US"/>
          </a:p>
        </p:txBody>
      </p:sp>
    </p:spTree>
    <p:extLst>
      <p:ext uri="{BB962C8B-B14F-4D97-AF65-F5344CB8AC3E}">
        <p14:creationId xmlns:p14="http://schemas.microsoft.com/office/powerpoint/2010/main" val="2267376500"/>
      </p:ext>
    </p:extLst>
  </p:cSld>
  <p:clrMap bg1="lt1" tx1="dk1" bg2="lt2" tx2="dk2" accent1="accent1" accent2="accent2" accent3="accent3" accent4="accent4" accent5="accent5" accent6="accent6" hlink="hlink" folHlink="folHlink"/>
  <p:notesStyle>
    <a:lvl1pPr marL="0" algn="l" defTabSz="911385" rtl="0" eaLnBrk="1" latinLnBrk="0" hangingPunct="1">
      <a:defRPr kumimoji="1" sz="1200" kern="1200">
        <a:solidFill>
          <a:schemeClr val="tx1"/>
        </a:solidFill>
        <a:latin typeface="+mn-lt"/>
        <a:ea typeface="+mn-ea"/>
        <a:cs typeface="+mn-cs"/>
      </a:defRPr>
    </a:lvl1pPr>
    <a:lvl2pPr marL="455693" algn="l" defTabSz="911385" rtl="0" eaLnBrk="1" latinLnBrk="0" hangingPunct="1">
      <a:defRPr kumimoji="1" sz="1200" kern="1200">
        <a:solidFill>
          <a:schemeClr val="tx1"/>
        </a:solidFill>
        <a:latin typeface="+mn-lt"/>
        <a:ea typeface="+mn-ea"/>
        <a:cs typeface="+mn-cs"/>
      </a:defRPr>
    </a:lvl2pPr>
    <a:lvl3pPr marL="911385" algn="l" defTabSz="911385" rtl="0" eaLnBrk="1" latinLnBrk="0" hangingPunct="1">
      <a:defRPr kumimoji="1" sz="1200" kern="1200">
        <a:solidFill>
          <a:schemeClr val="tx1"/>
        </a:solidFill>
        <a:latin typeface="+mn-lt"/>
        <a:ea typeface="+mn-ea"/>
        <a:cs typeface="+mn-cs"/>
      </a:defRPr>
    </a:lvl3pPr>
    <a:lvl4pPr marL="1367075" algn="l" defTabSz="911385" rtl="0" eaLnBrk="1" latinLnBrk="0" hangingPunct="1">
      <a:defRPr kumimoji="1" sz="1200" kern="1200">
        <a:solidFill>
          <a:schemeClr val="tx1"/>
        </a:solidFill>
        <a:latin typeface="+mn-lt"/>
        <a:ea typeface="+mn-ea"/>
        <a:cs typeface="+mn-cs"/>
      </a:defRPr>
    </a:lvl4pPr>
    <a:lvl5pPr marL="1822766" algn="l" defTabSz="911385" rtl="0" eaLnBrk="1" latinLnBrk="0" hangingPunct="1">
      <a:defRPr kumimoji="1" sz="1200" kern="1200">
        <a:solidFill>
          <a:schemeClr val="tx1"/>
        </a:solidFill>
        <a:latin typeface="+mn-lt"/>
        <a:ea typeface="+mn-ea"/>
        <a:cs typeface="+mn-cs"/>
      </a:defRPr>
    </a:lvl5pPr>
    <a:lvl6pPr marL="2278461" algn="l" defTabSz="911385" rtl="0" eaLnBrk="1" latinLnBrk="0" hangingPunct="1">
      <a:defRPr kumimoji="1" sz="1200" kern="1200">
        <a:solidFill>
          <a:schemeClr val="tx1"/>
        </a:solidFill>
        <a:latin typeface="+mn-lt"/>
        <a:ea typeface="+mn-ea"/>
        <a:cs typeface="+mn-cs"/>
      </a:defRPr>
    </a:lvl6pPr>
    <a:lvl7pPr marL="2734155" algn="l" defTabSz="911385" rtl="0" eaLnBrk="1" latinLnBrk="0" hangingPunct="1">
      <a:defRPr kumimoji="1" sz="1200" kern="1200">
        <a:solidFill>
          <a:schemeClr val="tx1"/>
        </a:solidFill>
        <a:latin typeface="+mn-lt"/>
        <a:ea typeface="+mn-ea"/>
        <a:cs typeface="+mn-cs"/>
      </a:defRPr>
    </a:lvl7pPr>
    <a:lvl8pPr marL="3189839" algn="l" defTabSz="911385" rtl="0" eaLnBrk="1" latinLnBrk="0" hangingPunct="1">
      <a:defRPr kumimoji="1" sz="1200" kern="1200">
        <a:solidFill>
          <a:schemeClr val="tx1"/>
        </a:solidFill>
        <a:latin typeface="+mn-lt"/>
        <a:ea typeface="+mn-ea"/>
        <a:cs typeface="+mn-cs"/>
      </a:defRPr>
    </a:lvl8pPr>
    <a:lvl9pPr marL="3645536" algn="l" defTabSz="911385"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xml version="1.0" encoding="UTF-8"?><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xml version="1.0" encoding="UTF-8"?><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4.xml.rels><?xml version="1.0" encoding="UTF-8"?><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126" name="四角形 35"/>
          <p:cNvSpPr>
            <a:spLocks noGrp="1" noRot="1" noChangeAspect="1"/>
          </p:cNvSpPr>
          <p:nvPr>
            <p:ph type="sldImg" idx="2"/>
          </p:nvPr>
        </p:nvSpPr>
        <p:spPr>
          <a:prstGeom prst="rect">
            <a:avLst/>
          </a:prstGeom>
        </p:spPr>
        <p:txBody>
          <a:bodyPr/>
          <a:p>
            <a:endParaRPr kumimoji="1" lang="ja-JP" altLang="en-US"/>
          </a:p>
        </p:txBody>
      </p:sp>
      <p:sp>
        <p:nvSpPr>
          <p:cNvPr id="1127" name="四角形 36"/>
          <p:cNvSpPr>
            <a:spLocks noGrp="1"/>
          </p:cNvSpPr>
          <p:nvPr>
            <p:ph type="body" sz="quarter" idx="3"/>
          </p:nvPr>
        </p:nvSpPr>
        <p:spPr>
          <a:prstGeom prst="rect">
            <a:avLst/>
          </a:prstGeom>
        </p:spPr>
        <p:txBody>
          <a:bodyPr/>
          <a:p>
            <a:endParaRPr kumimoji="1" lang="ja-JP" altLang="en-US"/>
          </a:p>
        </p:txBody>
      </p:sp>
      <p:sp>
        <p:nvSpPr>
          <p:cNvPr id="1128" name="四角形 37"/>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142" name="四角形 0"/>
          <p:cNvSpPr>
            <a:spLocks noGrp="1" noRot="1" noChangeAspect="1"/>
          </p:cNvSpPr>
          <p:nvPr>
            <p:ph type="sldImg" idx="2"/>
          </p:nvPr>
        </p:nvSpPr>
        <p:spPr>
          <a:prstGeom prst="rect">
            <a:avLst/>
          </a:prstGeom>
        </p:spPr>
        <p:txBody>
          <a:bodyPr/>
          <a:p>
            <a:endParaRPr kumimoji="1" lang="ja-JP" altLang="en-US"/>
          </a:p>
        </p:txBody>
      </p:sp>
      <p:sp>
        <p:nvSpPr>
          <p:cNvPr id="1143" name="四角形 0"/>
          <p:cNvSpPr>
            <a:spLocks noGrp="1"/>
          </p:cNvSpPr>
          <p:nvPr>
            <p:ph type="body" sz="quarter" idx="3"/>
          </p:nvPr>
        </p:nvSpPr>
        <p:spPr>
          <a:prstGeom prst="rect">
            <a:avLst/>
          </a:prstGeom>
        </p:spPr>
        <p:txBody>
          <a:bodyPr/>
          <a:p>
            <a:endParaRPr kumimoji="1" lang="ja-JP" altLang="en-US"/>
          </a:p>
        </p:txBody>
      </p:sp>
      <p:sp>
        <p:nvSpPr>
          <p:cNvPr id="1144" name="四角形 0"/>
          <p:cNvSpPr>
            <a:spLocks noGrp="1"/>
          </p:cNvSpPr>
          <p:nvPr>
            <p:ph type="sldNum" sz="quarter" idx="5"/>
          </p:nvPr>
        </p:nvSpPr>
        <p:spPr>
          <a:prstGeom prst="rect">
            <a:avLst/>
          </a:prstGeom>
        </p:spPr>
        <p:txBody>
          <a:bodyPr vert="horz" lIns="91431" tIns="45715" rIns="91431" bIns="45715" rtlCol="0" anchor="b"/>
          <a:lstStyle>
            <a:lvl1pPr algn="r">
              <a:defRPr sz="1200"/>
            </a:lvl1pPr>
          </a:lstStyle>
          <a:p>
            <a:fld id="{0DA93938-D025-401C-A062-837379DE7A53}" type="slidenum">
              <a:rPr kumimoji="1" lang="ja-JP" altLang="en-US" smtClean="0"/>
              <a:pPr/>
              <a:t>‹#›</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187" name="四角形 11"/>
          <p:cNvSpPr>
            <a:spLocks noGrp="1" noRot="1" noChangeAspect="1"/>
          </p:cNvSpPr>
          <p:nvPr>
            <p:ph type="sldImg" idx="2"/>
          </p:nvPr>
        </p:nvSpPr>
        <p:spPr>
          <a:prstGeom prst="rect">
            <a:avLst/>
          </a:prstGeom>
        </p:spPr>
        <p:txBody>
          <a:bodyPr/>
          <a:p>
            <a:endParaRPr kumimoji="1" lang="ja-JP" altLang="en-US"/>
          </a:p>
        </p:txBody>
      </p:sp>
      <p:sp>
        <p:nvSpPr>
          <p:cNvPr id="1188" name="四角形 12"/>
          <p:cNvSpPr>
            <a:spLocks noGrp="1"/>
          </p:cNvSpPr>
          <p:nvPr>
            <p:ph type="body" sz="quarter" idx="3"/>
          </p:nvPr>
        </p:nvSpPr>
        <p:spPr>
          <a:prstGeom prst="rect">
            <a:avLst/>
          </a:prstGeom>
        </p:spPr>
        <p:txBody>
          <a:bodyPr/>
          <a:p>
            <a:endParaRPr kumimoji="1" lang="ja-JP" altLang="en-US"/>
          </a:p>
        </p:txBody>
      </p:sp>
      <p:sp>
        <p:nvSpPr>
          <p:cNvPr id="1189" name="四角形 13"/>
          <p:cNvSpPr>
            <a:spLocks noGrp="1"/>
          </p:cNvSpPr>
          <p:nvPr>
            <p:ph type="sldNum" sz="quarter" idx="5"/>
          </p:nvPr>
        </p:nvSpPr>
        <p:spPr>
          <a:prstGeom prst="rect">
            <a:avLst/>
          </a:prstGeom>
        </p:spPr>
        <p:txBody>
          <a:bodyPr vert="horz" lIns="91431" tIns="45715" rIns="91431" bIns="45715" rtlCol="0" anchor="b"/>
          <a:lstStyle>
            <a:lvl1pPr algn="r">
              <a:defRPr sz="1200"/>
            </a:lvl1pPr>
          </a:lstStyle>
          <a:p>
            <a:fld id="{0DA93938-D025-401C-A062-837379DE7A53}" type="slidenum">
              <a:rPr kumimoji="1" lang="ja-JP" altLang="en-US" smtClean="0"/>
              <a:pPr/>
              <a:t>‹#›</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235" name="四角形 6"/>
          <p:cNvSpPr>
            <a:spLocks noGrp="1" noRot="1" noChangeAspect="1"/>
          </p:cNvSpPr>
          <p:nvPr>
            <p:ph type="sldImg" idx="2"/>
          </p:nvPr>
        </p:nvSpPr>
        <p:spPr>
          <a:prstGeom prst="rect">
            <a:avLst/>
          </a:prstGeom>
        </p:spPr>
        <p:txBody>
          <a:bodyPr/>
          <a:p>
            <a:endParaRPr kumimoji="1" lang="ja-JP" altLang="en-US"/>
          </a:p>
        </p:txBody>
      </p:sp>
      <p:sp>
        <p:nvSpPr>
          <p:cNvPr id="1236" name="四角形 7"/>
          <p:cNvSpPr>
            <a:spLocks noGrp="1"/>
          </p:cNvSpPr>
          <p:nvPr>
            <p:ph type="body" sz="quarter" idx="3"/>
          </p:nvPr>
        </p:nvSpPr>
        <p:spPr>
          <a:prstGeom prst="rect">
            <a:avLst/>
          </a:prstGeom>
        </p:spPr>
        <p:txBody>
          <a:bodyPr/>
          <a:p>
            <a:endParaRPr kumimoji="1" lang="ja-JP" altLang="en-US"/>
          </a:p>
        </p:txBody>
      </p:sp>
      <p:sp>
        <p:nvSpPr>
          <p:cNvPr id="1237" name="四角形 8"/>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Ovr>
    <a:masterClrMapping/>
  </p:clrMapOvr>
</p:notes>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742951" y="2130461"/>
            <a:ext cx="8420101" cy="1470025"/>
          </a:xfrm>
        </p:spPr>
        <p:txBody>
          <a:bodyPr/>
          <a:lstStyle/>
          <a:p>
            <a:r>
              <a:rPr kumimoji="1" lang="ja-JP" altLang="en-US" smtClean="0"/>
              <a:t>マスタ タイトルの書式設定</a:t>
            </a:r>
            <a:endParaRPr kumimoji="1" lang="ja-JP" altLang="en-US"/>
          </a:p>
        </p:txBody>
      </p:sp>
      <p:sp>
        <p:nvSpPr>
          <p:cNvPr id="1032" name="サブタイトル 2"/>
          <p:cNvSpPr>
            <a:spLocks noGrp="1"/>
          </p:cNvSpPr>
          <p:nvPr>
            <p:ph type="subTitle" idx="1"/>
          </p:nvPr>
        </p:nvSpPr>
        <p:spPr>
          <a:xfrm>
            <a:off x="1485902" y="3886204"/>
            <a:ext cx="6934200" cy="1752600"/>
          </a:xfrm>
        </p:spPr>
        <p:txBody>
          <a:bodyPr/>
          <a:lstStyle>
            <a:lvl1pPr marL="0" indent="0" algn="ctr">
              <a:buNone/>
              <a:defRPr>
                <a:solidFill>
                  <a:schemeClr val="tx1">
                    <a:tint val="75000"/>
                  </a:schemeClr>
                </a:solidFill>
              </a:defRPr>
            </a:lvl1pPr>
            <a:lvl2pPr marL="455693" indent="0" algn="ctr">
              <a:buNone/>
              <a:defRPr>
                <a:solidFill>
                  <a:schemeClr val="tx1">
                    <a:tint val="75000"/>
                  </a:schemeClr>
                </a:solidFill>
              </a:defRPr>
            </a:lvl2pPr>
            <a:lvl3pPr marL="911385" indent="0" algn="ctr">
              <a:buNone/>
              <a:defRPr>
                <a:solidFill>
                  <a:schemeClr val="tx1">
                    <a:tint val="75000"/>
                  </a:schemeClr>
                </a:solidFill>
              </a:defRPr>
            </a:lvl3pPr>
            <a:lvl4pPr marL="1367075" indent="0" algn="ctr">
              <a:buNone/>
              <a:defRPr>
                <a:solidFill>
                  <a:schemeClr val="tx1">
                    <a:tint val="75000"/>
                  </a:schemeClr>
                </a:solidFill>
              </a:defRPr>
            </a:lvl4pPr>
            <a:lvl5pPr marL="1822766" indent="0" algn="ctr">
              <a:buNone/>
              <a:defRPr>
                <a:solidFill>
                  <a:schemeClr val="tx1">
                    <a:tint val="75000"/>
                  </a:schemeClr>
                </a:solidFill>
              </a:defRPr>
            </a:lvl5pPr>
            <a:lvl6pPr marL="2278461" indent="0" algn="ctr">
              <a:buNone/>
              <a:defRPr>
                <a:solidFill>
                  <a:schemeClr val="tx1">
                    <a:tint val="75000"/>
                  </a:schemeClr>
                </a:solidFill>
              </a:defRPr>
            </a:lvl6pPr>
            <a:lvl7pPr marL="2734155" indent="0" algn="ctr">
              <a:buNone/>
              <a:defRPr>
                <a:solidFill>
                  <a:schemeClr val="tx1">
                    <a:tint val="75000"/>
                  </a:schemeClr>
                </a:solidFill>
              </a:defRPr>
            </a:lvl7pPr>
            <a:lvl8pPr marL="3189839" indent="0" algn="ctr">
              <a:buNone/>
              <a:defRPr>
                <a:solidFill>
                  <a:schemeClr val="tx1">
                    <a:tint val="75000"/>
                  </a:schemeClr>
                </a:solidFill>
              </a:defRPr>
            </a:lvl8pPr>
            <a:lvl9pPr marL="3645536"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1033" name="日付プレースホルダ 3"/>
          <p:cNvSpPr>
            <a:spLocks noGrp="1"/>
          </p:cNvSpPr>
          <p:nvPr>
            <p:ph type="dt" sz="half" idx="10"/>
          </p:nvPr>
        </p:nvSpPr>
        <p:spPr/>
        <p:txBody>
          <a:bodyPr/>
          <a:lstStyle/>
          <a:p>
            <a:fld id="{7FFB0998-1481-4324-8939-DAB8C6D9105D}" type="datetimeFigureOut">
              <a:rPr kumimoji="1" lang="ja-JP" altLang="en-US" smtClean="0"/>
              <a:pPr/>
              <a:t>2021/11/15</a:t>
            </a:fld>
            <a:endParaRPr kumimoji="1" lang="ja-JP" altLang="en-US"/>
          </a:p>
        </p:txBody>
      </p:sp>
      <p:sp>
        <p:nvSpPr>
          <p:cNvPr id="1034" name="フッター プレースホルダ 4"/>
          <p:cNvSpPr>
            <a:spLocks noGrp="1"/>
          </p:cNvSpPr>
          <p:nvPr>
            <p:ph type="ftr" sz="quarter" idx="11"/>
          </p:nvPr>
        </p:nvSpPr>
        <p:spPr/>
        <p:txBody>
          <a:bodyPr/>
          <a:lstStyle/>
          <a:p>
            <a:endParaRPr kumimoji="1" lang="ja-JP" altLang="en-US"/>
          </a:p>
        </p:txBody>
      </p:sp>
      <p:sp>
        <p:nvSpPr>
          <p:cNvPr id="1035" name="スライド番号プレースホルダ 5"/>
          <p:cNvSpPr>
            <a:spLocks noGrp="1"/>
          </p:cNvSpPr>
          <p:nvPr>
            <p:ph type="sldNum" sz="quarter" idx="12"/>
          </p:nvPr>
        </p:nvSpPr>
        <p:spPr/>
        <p:txBody>
          <a:bodyPr/>
          <a:lstStyle/>
          <a:p>
            <a:fld id="{43C3726E-D34D-4AA7-AAFC-80B07EFC7BF4}"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89"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90" name="日付プレースホルダ 3"/>
          <p:cNvSpPr>
            <a:spLocks noGrp="1"/>
          </p:cNvSpPr>
          <p:nvPr>
            <p:ph type="dt" sz="half" idx="10"/>
          </p:nvPr>
        </p:nvSpPr>
        <p:spPr/>
        <p:txBody>
          <a:bodyPr/>
          <a:lstStyle/>
          <a:p>
            <a:fld id="{7FFB0998-1481-4324-8939-DAB8C6D9105D}" type="datetimeFigureOut">
              <a:rPr kumimoji="1" lang="ja-JP" altLang="en-US" smtClean="0"/>
              <a:pPr/>
              <a:t>2021/11/15</a:t>
            </a:fld>
            <a:endParaRPr kumimoji="1" lang="ja-JP" altLang="en-US"/>
          </a:p>
        </p:txBody>
      </p:sp>
      <p:sp>
        <p:nvSpPr>
          <p:cNvPr id="1091" name="フッター プレースホルダ 4"/>
          <p:cNvSpPr>
            <a:spLocks noGrp="1"/>
          </p:cNvSpPr>
          <p:nvPr>
            <p:ph type="ftr" sz="quarter" idx="11"/>
          </p:nvPr>
        </p:nvSpPr>
        <p:spPr/>
        <p:txBody>
          <a:bodyPr/>
          <a:lstStyle/>
          <a:p>
            <a:endParaRPr kumimoji="1" lang="ja-JP" altLang="en-US"/>
          </a:p>
        </p:txBody>
      </p:sp>
      <p:sp>
        <p:nvSpPr>
          <p:cNvPr id="1092" name="スライド番号プレースホルダ 5"/>
          <p:cNvSpPr>
            <a:spLocks noGrp="1"/>
          </p:cNvSpPr>
          <p:nvPr>
            <p:ph type="sldNum" sz="quarter" idx="12"/>
          </p:nvPr>
        </p:nvSpPr>
        <p:spPr/>
        <p:txBody>
          <a:bodyPr/>
          <a:lstStyle/>
          <a:p>
            <a:fld id="{43C3726E-D34D-4AA7-AAFC-80B07EFC7BF4}"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7181850" y="274647"/>
            <a:ext cx="2228850" cy="5851525"/>
          </a:xfrm>
        </p:spPr>
        <p:txBody>
          <a:bodyPr vert="eaVert"/>
          <a:lstStyle/>
          <a:p>
            <a:r>
              <a:rPr kumimoji="1" lang="ja-JP" altLang="en-US" smtClean="0"/>
              <a:t>マスタ タイトルの書式設定</a:t>
            </a:r>
            <a:endParaRPr kumimoji="1" lang="ja-JP" altLang="en-US"/>
          </a:p>
        </p:txBody>
      </p:sp>
      <p:sp>
        <p:nvSpPr>
          <p:cNvPr id="1095" name="縦書きテキスト プレースホルダ 2"/>
          <p:cNvSpPr>
            <a:spLocks noGrp="1"/>
          </p:cNvSpPr>
          <p:nvPr>
            <p:ph type="body" orient="vert" idx="1"/>
          </p:nvPr>
        </p:nvSpPr>
        <p:spPr>
          <a:xfrm>
            <a:off x="495304" y="274647"/>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96" name="日付プレースホルダ 3"/>
          <p:cNvSpPr>
            <a:spLocks noGrp="1"/>
          </p:cNvSpPr>
          <p:nvPr>
            <p:ph type="dt" sz="half" idx="10"/>
          </p:nvPr>
        </p:nvSpPr>
        <p:spPr/>
        <p:txBody>
          <a:bodyPr/>
          <a:lstStyle/>
          <a:p>
            <a:fld id="{7FFB0998-1481-4324-8939-DAB8C6D9105D}" type="datetimeFigureOut">
              <a:rPr kumimoji="1" lang="ja-JP" altLang="en-US" smtClean="0"/>
              <a:pPr/>
              <a:t>2021/11/15</a:t>
            </a:fld>
            <a:endParaRPr kumimoji="1" lang="ja-JP" altLang="en-US"/>
          </a:p>
        </p:txBody>
      </p:sp>
      <p:sp>
        <p:nvSpPr>
          <p:cNvPr id="1097" name="フッター プレースホルダ 4"/>
          <p:cNvSpPr>
            <a:spLocks noGrp="1"/>
          </p:cNvSpPr>
          <p:nvPr>
            <p:ph type="ftr" sz="quarter" idx="11"/>
          </p:nvPr>
        </p:nvSpPr>
        <p:spPr/>
        <p:txBody>
          <a:bodyPr/>
          <a:lstStyle/>
          <a:p>
            <a:endParaRPr kumimoji="1" lang="ja-JP" altLang="en-US"/>
          </a:p>
        </p:txBody>
      </p:sp>
      <p:sp>
        <p:nvSpPr>
          <p:cNvPr id="1098" name="スライド番号プレースホルダ 5"/>
          <p:cNvSpPr>
            <a:spLocks noGrp="1"/>
          </p:cNvSpPr>
          <p:nvPr>
            <p:ph type="sldNum" sz="quarter" idx="12"/>
          </p:nvPr>
        </p:nvSpPr>
        <p:spPr/>
        <p:txBody>
          <a:bodyPr/>
          <a:lstStyle/>
          <a:p>
            <a:fld id="{43C3726E-D34D-4AA7-AAFC-80B07EFC7BF4}"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0" name=""/>
        <p:cNvGrpSpPr/>
        <p:nvPr/>
      </p:nvGrpSpPr>
      <p:grpSpPr>
        <a:xfrm>
          <a:off x="0" y="0"/>
          <a:ext cx="0" cy="0"/>
          <a:chOff x="0" y="0"/>
          <a:chExt cx="0" cy="0"/>
        </a:xfrm>
      </p:grpSpPr>
    </p:spTree>
    <p:extLst>
      <p:ext uri="{BB962C8B-B14F-4D97-AF65-F5344CB8AC3E}">
        <p14:creationId xmlns:p14="http://schemas.microsoft.com/office/powerpoint/2010/main" val="3420618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38"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 3"/>
          <p:cNvSpPr>
            <a:spLocks noGrp="1"/>
          </p:cNvSpPr>
          <p:nvPr>
            <p:ph type="dt" sz="half" idx="10"/>
          </p:nvPr>
        </p:nvSpPr>
        <p:spPr/>
        <p:txBody>
          <a:bodyPr/>
          <a:lstStyle/>
          <a:p>
            <a:fld id="{7FFB0998-1481-4324-8939-DAB8C6D9105D}" type="datetimeFigureOut">
              <a:rPr kumimoji="1" lang="ja-JP" altLang="en-US" smtClean="0"/>
              <a:pPr/>
              <a:t>2021/11/15</a:t>
            </a:fld>
            <a:endParaRPr kumimoji="1" lang="ja-JP" altLang="en-US"/>
          </a:p>
        </p:txBody>
      </p:sp>
      <p:sp>
        <p:nvSpPr>
          <p:cNvPr id="1040" name="フッター プレースホルダ 4"/>
          <p:cNvSpPr>
            <a:spLocks noGrp="1"/>
          </p:cNvSpPr>
          <p:nvPr>
            <p:ph type="ftr" sz="quarter" idx="11"/>
          </p:nvPr>
        </p:nvSpPr>
        <p:spPr/>
        <p:txBody>
          <a:bodyPr/>
          <a:lstStyle/>
          <a:p>
            <a:endParaRPr kumimoji="1" lang="ja-JP" altLang="en-US"/>
          </a:p>
        </p:txBody>
      </p:sp>
      <p:sp>
        <p:nvSpPr>
          <p:cNvPr id="1041" name="スライド番号プレースホルダ 5"/>
          <p:cNvSpPr>
            <a:spLocks noGrp="1"/>
          </p:cNvSpPr>
          <p:nvPr>
            <p:ph type="sldNum" sz="quarter" idx="12"/>
          </p:nvPr>
        </p:nvSpPr>
        <p:spPr/>
        <p:txBody>
          <a:bodyPr/>
          <a:lstStyle/>
          <a:p>
            <a:fld id="{43C3726E-D34D-4AA7-AAFC-80B07EFC7BF4}"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782511" y="4406931"/>
            <a:ext cx="8420101"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1044" name="テキスト プレースホルダ 2"/>
          <p:cNvSpPr>
            <a:spLocks noGrp="1"/>
          </p:cNvSpPr>
          <p:nvPr>
            <p:ph type="body" idx="1"/>
          </p:nvPr>
        </p:nvSpPr>
        <p:spPr>
          <a:xfrm>
            <a:off x="782511" y="2906722"/>
            <a:ext cx="8420101" cy="1500187"/>
          </a:xfrm>
        </p:spPr>
        <p:txBody>
          <a:bodyPr anchor="b"/>
          <a:lstStyle>
            <a:lvl1pPr marL="0" indent="0">
              <a:buNone/>
              <a:defRPr sz="2000">
                <a:solidFill>
                  <a:schemeClr val="tx1">
                    <a:tint val="75000"/>
                  </a:schemeClr>
                </a:solidFill>
              </a:defRPr>
            </a:lvl1pPr>
            <a:lvl2pPr marL="455693" indent="0">
              <a:buNone/>
              <a:defRPr sz="1800">
                <a:solidFill>
                  <a:schemeClr val="tx1">
                    <a:tint val="75000"/>
                  </a:schemeClr>
                </a:solidFill>
              </a:defRPr>
            </a:lvl2pPr>
            <a:lvl3pPr marL="911385" indent="0">
              <a:buNone/>
              <a:defRPr sz="1600">
                <a:solidFill>
                  <a:schemeClr val="tx1">
                    <a:tint val="75000"/>
                  </a:schemeClr>
                </a:solidFill>
              </a:defRPr>
            </a:lvl3pPr>
            <a:lvl4pPr marL="1367075" indent="0">
              <a:buNone/>
              <a:defRPr sz="1400">
                <a:solidFill>
                  <a:schemeClr val="tx1">
                    <a:tint val="75000"/>
                  </a:schemeClr>
                </a:solidFill>
              </a:defRPr>
            </a:lvl4pPr>
            <a:lvl5pPr marL="1822766" indent="0">
              <a:buNone/>
              <a:defRPr sz="1400">
                <a:solidFill>
                  <a:schemeClr val="tx1">
                    <a:tint val="75000"/>
                  </a:schemeClr>
                </a:solidFill>
              </a:defRPr>
            </a:lvl5pPr>
            <a:lvl6pPr marL="2278461" indent="0">
              <a:buNone/>
              <a:defRPr sz="1400">
                <a:solidFill>
                  <a:schemeClr val="tx1">
                    <a:tint val="75000"/>
                  </a:schemeClr>
                </a:solidFill>
              </a:defRPr>
            </a:lvl6pPr>
            <a:lvl7pPr marL="2734155" indent="0">
              <a:buNone/>
              <a:defRPr sz="1400">
                <a:solidFill>
                  <a:schemeClr val="tx1">
                    <a:tint val="75000"/>
                  </a:schemeClr>
                </a:solidFill>
              </a:defRPr>
            </a:lvl7pPr>
            <a:lvl8pPr marL="3189839" indent="0">
              <a:buNone/>
              <a:defRPr sz="1400">
                <a:solidFill>
                  <a:schemeClr val="tx1">
                    <a:tint val="75000"/>
                  </a:schemeClr>
                </a:solidFill>
              </a:defRPr>
            </a:lvl8pPr>
            <a:lvl9pPr marL="3645536" indent="0">
              <a:buNone/>
              <a:defRPr sz="1400">
                <a:solidFill>
                  <a:schemeClr val="tx1">
                    <a:tint val="75000"/>
                  </a:schemeClr>
                </a:solidFill>
              </a:defRPr>
            </a:lvl9pPr>
          </a:lstStyle>
          <a:p>
            <a:pPr lvl="0"/>
            <a:r>
              <a:rPr kumimoji="1" lang="ja-JP" altLang="en-US" smtClean="0"/>
              <a:t>マスタ テキストの書式設定</a:t>
            </a:r>
          </a:p>
        </p:txBody>
      </p:sp>
      <p:sp>
        <p:nvSpPr>
          <p:cNvPr id="1045" name="日付プレースホルダ 3"/>
          <p:cNvSpPr>
            <a:spLocks noGrp="1"/>
          </p:cNvSpPr>
          <p:nvPr>
            <p:ph type="dt" sz="half" idx="10"/>
          </p:nvPr>
        </p:nvSpPr>
        <p:spPr/>
        <p:txBody>
          <a:bodyPr/>
          <a:lstStyle/>
          <a:p>
            <a:fld id="{7FFB0998-1481-4324-8939-DAB8C6D9105D}" type="datetimeFigureOut">
              <a:rPr kumimoji="1" lang="ja-JP" altLang="en-US" smtClean="0"/>
              <a:pPr/>
              <a:t>2021/11/15</a:t>
            </a:fld>
            <a:endParaRPr kumimoji="1" lang="ja-JP" altLang="en-US"/>
          </a:p>
        </p:txBody>
      </p:sp>
      <p:sp>
        <p:nvSpPr>
          <p:cNvPr id="1046" name="フッター プレースホルダ 4"/>
          <p:cNvSpPr>
            <a:spLocks noGrp="1"/>
          </p:cNvSpPr>
          <p:nvPr>
            <p:ph type="ftr" sz="quarter" idx="11"/>
          </p:nvPr>
        </p:nvSpPr>
        <p:spPr/>
        <p:txBody>
          <a:bodyPr/>
          <a:lstStyle/>
          <a:p>
            <a:endParaRPr kumimoji="1" lang="ja-JP" altLang="en-US"/>
          </a:p>
        </p:txBody>
      </p:sp>
      <p:sp>
        <p:nvSpPr>
          <p:cNvPr id="1047" name="スライド番号プレースホルダ 5"/>
          <p:cNvSpPr>
            <a:spLocks noGrp="1"/>
          </p:cNvSpPr>
          <p:nvPr>
            <p:ph type="sldNum" sz="quarter" idx="12"/>
          </p:nvPr>
        </p:nvSpPr>
        <p:spPr/>
        <p:txBody>
          <a:bodyPr/>
          <a:lstStyle/>
          <a:p>
            <a:fld id="{43C3726E-D34D-4AA7-AAFC-80B07EFC7BF4}"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50" name="コンテンツ プレースホルダ 2"/>
          <p:cNvSpPr>
            <a:spLocks noGrp="1"/>
          </p:cNvSpPr>
          <p:nvPr>
            <p:ph sz="half" idx="1"/>
          </p:nvPr>
        </p:nvSpPr>
        <p:spPr>
          <a:xfrm>
            <a:off x="495304" y="1600210"/>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1" name="コンテンツ プレースホルダ 3"/>
          <p:cNvSpPr>
            <a:spLocks noGrp="1"/>
          </p:cNvSpPr>
          <p:nvPr>
            <p:ph sz="half" idx="2"/>
          </p:nvPr>
        </p:nvSpPr>
        <p:spPr>
          <a:xfrm>
            <a:off x="5035550" y="1600210"/>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2" name="日付プレースホルダ 4"/>
          <p:cNvSpPr>
            <a:spLocks noGrp="1"/>
          </p:cNvSpPr>
          <p:nvPr>
            <p:ph type="dt" sz="half" idx="10"/>
          </p:nvPr>
        </p:nvSpPr>
        <p:spPr/>
        <p:txBody>
          <a:bodyPr/>
          <a:lstStyle/>
          <a:p>
            <a:fld id="{7FFB0998-1481-4324-8939-DAB8C6D9105D}" type="datetimeFigureOut">
              <a:rPr kumimoji="1" lang="ja-JP" altLang="en-US" smtClean="0"/>
              <a:pPr/>
              <a:t>2021/11/15</a:t>
            </a:fld>
            <a:endParaRPr kumimoji="1" lang="ja-JP" altLang="en-US"/>
          </a:p>
        </p:txBody>
      </p:sp>
      <p:sp>
        <p:nvSpPr>
          <p:cNvPr id="1053" name="フッター プレースホルダ 5"/>
          <p:cNvSpPr>
            <a:spLocks noGrp="1"/>
          </p:cNvSpPr>
          <p:nvPr>
            <p:ph type="ftr" sz="quarter" idx="11"/>
          </p:nvPr>
        </p:nvSpPr>
        <p:spPr/>
        <p:txBody>
          <a:bodyPr/>
          <a:lstStyle/>
          <a:p>
            <a:endParaRPr kumimoji="1" lang="ja-JP" altLang="en-US"/>
          </a:p>
        </p:txBody>
      </p:sp>
      <p:sp>
        <p:nvSpPr>
          <p:cNvPr id="1054" name="スライド番号プレースホルダ 6"/>
          <p:cNvSpPr>
            <a:spLocks noGrp="1"/>
          </p:cNvSpPr>
          <p:nvPr>
            <p:ph type="sldNum" sz="quarter" idx="12"/>
          </p:nvPr>
        </p:nvSpPr>
        <p:spPr/>
        <p:txBody>
          <a:bodyPr/>
          <a:lstStyle/>
          <a:p>
            <a:fld id="{43C3726E-D34D-4AA7-AAFC-80B07EFC7BF4}"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1057" name="テキスト プレースホルダ 2"/>
          <p:cNvSpPr>
            <a:spLocks noGrp="1"/>
          </p:cNvSpPr>
          <p:nvPr>
            <p:ph type="body" idx="1"/>
          </p:nvPr>
        </p:nvSpPr>
        <p:spPr>
          <a:xfrm>
            <a:off x="495303" y="1535113"/>
            <a:ext cx="4376870" cy="639762"/>
          </a:xfrm>
        </p:spPr>
        <p:txBody>
          <a:bodyPr anchor="b"/>
          <a:lstStyle>
            <a:lvl1pPr marL="0" indent="0">
              <a:buNone/>
              <a:defRPr sz="2400" b="1"/>
            </a:lvl1pPr>
            <a:lvl2pPr marL="455693" indent="0">
              <a:buNone/>
              <a:defRPr sz="2000" b="1"/>
            </a:lvl2pPr>
            <a:lvl3pPr marL="911385" indent="0">
              <a:buNone/>
              <a:defRPr sz="1800" b="1"/>
            </a:lvl3pPr>
            <a:lvl4pPr marL="1367075" indent="0">
              <a:buNone/>
              <a:defRPr sz="1600" b="1"/>
            </a:lvl4pPr>
            <a:lvl5pPr marL="1822766" indent="0">
              <a:buNone/>
              <a:defRPr sz="1600" b="1"/>
            </a:lvl5pPr>
            <a:lvl6pPr marL="2278461" indent="0">
              <a:buNone/>
              <a:defRPr sz="1600" b="1"/>
            </a:lvl6pPr>
            <a:lvl7pPr marL="2734155" indent="0">
              <a:buNone/>
              <a:defRPr sz="1600" b="1"/>
            </a:lvl7pPr>
            <a:lvl8pPr marL="3189839" indent="0">
              <a:buNone/>
              <a:defRPr sz="1600" b="1"/>
            </a:lvl8pPr>
            <a:lvl9pPr marL="3645536" indent="0">
              <a:buNone/>
              <a:defRPr sz="1600" b="1"/>
            </a:lvl9pPr>
          </a:lstStyle>
          <a:p>
            <a:pPr lvl="0"/>
            <a:r>
              <a:rPr kumimoji="1" lang="ja-JP" altLang="en-US" smtClean="0"/>
              <a:t>マスタ テキストの書式設定</a:t>
            </a:r>
          </a:p>
        </p:txBody>
      </p:sp>
      <p:sp>
        <p:nvSpPr>
          <p:cNvPr id="1058" name="コンテンツ プレースホルダ 3"/>
          <p:cNvSpPr>
            <a:spLocks noGrp="1"/>
          </p:cNvSpPr>
          <p:nvPr>
            <p:ph sz="half" idx="2"/>
          </p:nvPr>
        </p:nvSpPr>
        <p:spPr>
          <a:xfrm>
            <a:off x="495303" y="2174880"/>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9" name="テキスト プレースホルダ 4"/>
          <p:cNvSpPr>
            <a:spLocks noGrp="1"/>
          </p:cNvSpPr>
          <p:nvPr>
            <p:ph type="body" sz="quarter" idx="3"/>
          </p:nvPr>
        </p:nvSpPr>
        <p:spPr>
          <a:xfrm>
            <a:off x="5032120" y="1535113"/>
            <a:ext cx="4378590" cy="639762"/>
          </a:xfrm>
        </p:spPr>
        <p:txBody>
          <a:bodyPr anchor="b"/>
          <a:lstStyle>
            <a:lvl1pPr marL="0" indent="0">
              <a:buNone/>
              <a:defRPr sz="2400" b="1"/>
            </a:lvl1pPr>
            <a:lvl2pPr marL="455693" indent="0">
              <a:buNone/>
              <a:defRPr sz="2000" b="1"/>
            </a:lvl2pPr>
            <a:lvl3pPr marL="911385" indent="0">
              <a:buNone/>
              <a:defRPr sz="1800" b="1"/>
            </a:lvl3pPr>
            <a:lvl4pPr marL="1367075" indent="0">
              <a:buNone/>
              <a:defRPr sz="1600" b="1"/>
            </a:lvl4pPr>
            <a:lvl5pPr marL="1822766" indent="0">
              <a:buNone/>
              <a:defRPr sz="1600" b="1"/>
            </a:lvl5pPr>
            <a:lvl6pPr marL="2278461" indent="0">
              <a:buNone/>
              <a:defRPr sz="1600" b="1"/>
            </a:lvl6pPr>
            <a:lvl7pPr marL="2734155" indent="0">
              <a:buNone/>
              <a:defRPr sz="1600" b="1"/>
            </a:lvl7pPr>
            <a:lvl8pPr marL="3189839" indent="0">
              <a:buNone/>
              <a:defRPr sz="1600" b="1"/>
            </a:lvl8pPr>
            <a:lvl9pPr marL="3645536" indent="0">
              <a:buNone/>
              <a:defRPr sz="1600" b="1"/>
            </a:lvl9pPr>
          </a:lstStyle>
          <a:p>
            <a:pPr lvl="0"/>
            <a:r>
              <a:rPr kumimoji="1" lang="ja-JP" altLang="en-US" smtClean="0"/>
              <a:t>マスタ テキストの書式設定</a:t>
            </a:r>
          </a:p>
        </p:txBody>
      </p:sp>
      <p:sp>
        <p:nvSpPr>
          <p:cNvPr id="1060" name="コンテンツ プレースホルダ 5"/>
          <p:cNvSpPr>
            <a:spLocks noGrp="1"/>
          </p:cNvSpPr>
          <p:nvPr>
            <p:ph sz="quarter" idx="4"/>
          </p:nvPr>
        </p:nvSpPr>
        <p:spPr>
          <a:xfrm>
            <a:off x="5032120" y="2174880"/>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61" name="日付プレースホルダ 6"/>
          <p:cNvSpPr>
            <a:spLocks noGrp="1"/>
          </p:cNvSpPr>
          <p:nvPr>
            <p:ph type="dt" sz="half" idx="10"/>
          </p:nvPr>
        </p:nvSpPr>
        <p:spPr/>
        <p:txBody>
          <a:bodyPr/>
          <a:lstStyle/>
          <a:p>
            <a:fld id="{7FFB0998-1481-4324-8939-DAB8C6D9105D}" type="datetimeFigureOut">
              <a:rPr kumimoji="1" lang="ja-JP" altLang="en-US" smtClean="0"/>
              <a:pPr/>
              <a:t>2021/11/15</a:t>
            </a:fld>
            <a:endParaRPr kumimoji="1" lang="ja-JP" altLang="en-US"/>
          </a:p>
        </p:txBody>
      </p:sp>
      <p:sp>
        <p:nvSpPr>
          <p:cNvPr id="1062" name="フッター プレースホルダ 7"/>
          <p:cNvSpPr>
            <a:spLocks noGrp="1"/>
          </p:cNvSpPr>
          <p:nvPr>
            <p:ph type="ftr" sz="quarter" idx="11"/>
          </p:nvPr>
        </p:nvSpPr>
        <p:spPr/>
        <p:txBody>
          <a:bodyPr/>
          <a:lstStyle/>
          <a:p>
            <a:endParaRPr kumimoji="1" lang="ja-JP" altLang="en-US"/>
          </a:p>
        </p:txBody>
      </p:sp>
      <p:sp>
        <p:nvSpPr>
          <p:cNvPr id="1063" name="スライド番号プレースホルダ 8"/>
          <p:cNvSpPr>
            <a:spLocks noGrp="1"/>
          </p:cNvSpPr>
          <p:nvPr>
            <p:ph type="sldNum" sz="quarter" idx="12"/>
          </p:nvPr>
        </p:nvSpPr>
        <p:spPr/>
        <p:txBody>
          <a:bodyPr/>
          <a:lstStyle/>
          <a:p>
            <a:fld id="{43C3726E-D34D-4AA7-AAFC-80B07EFC7BF4}"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66" name="日付プレースホルダ 2"/>
          <p:cNvSpPr>
            <a:spLocks noGrp="1"/>
          </p:cNvSpPr>
          <p:nvPr>
            <p:ph type="dt" sz="half" idx="10"/>
          </p:nvPr>
        </p:nvSpPr>
        <p:spPr/>
        <p:txBody>
          <a:bodyPr/>
          <a:lstStyle/>
          <a:p>
            <a:fld id="{7FFB0998-1481-4324-8939-DAB8C6D9105D}" type="datetimeFigureOut">
              <a:rPr kumimoji="1" lang="ja-JP" altLang="en-US" smtClean="0"/>
              <a:pPr/>
              <a:t>2021/11/15</a:t>
            </a:fld>
            <a:endParaRPr kumimoji="1" lang="ja-JP" altLang="en-US"/>
          </a:p>
        </p:txBody>
      </p:sp>
      <p:sp>
        <p:nvSpPr>
          <p:cNvPr id="1067" name="フッター プレースホルダ 3"/>
          <p:cNvSpPr>
            <a:spLocks noGrp="1"/>
          </p:cNvSpPr>
          <p:nvPr>
            <p:ph type="ftr" sz="quarter" idx="11"/>
          </p:nvPr>
        </p:nvSpPr>
        <p:spPr/>
        <p:txBody>
          <a:bodyPr/>
          <a:lstStyle/>
          <a:p>
            <a:endParaRPr kumimoji="1" lang="ja-JP" altLang="en-US"/>
          </a:p>
        </p:txBody>
      </p:sp>
      <p:sp>
        <p:nvSpPr>
          <p:cNvPr id="1068" name="スライド番号プレースホルダ 4"/>
          <p:cNvSpPr>
            <a:spLocks noGrp="1"/>
          </p:cNvSpPr>
          <p:nvPr>
            <p:ph type="sldNum" sz="quarter" idx="12"/>
          </p:nvPr>
        </p:nvSpPr>
        <p:spPr/>
        <p:txBody>
          <a:bodyPr/>
          <a:lstStyle/>
          <a:p>
            <a:fld id="{43C3726E-D34D-4AA7-AAFC-80B07EFC7BF4}"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 1"/>
          <p:cNvSpPr>
            <a:spLocks noGrp="1"/>
          </p:cNvSpPr>
          <p:nvPr>
            <p:ph type="dt" sz="half" idx="10"/>
          </p:nvPr>
        </p:nvSpPr>
        <p:spPr/>
        <p:txBody>
          <a:bodyPr/>
          <a:lstStyle/>
          <a:p>
            <a:fld id="{7FFB0998-1481-4324-8939-DAB8C6D9105D}" type="datetimeFigureOut">
              <a:rPr kumimoji="1" lang="ja-JP" altLang="en-US" smtClean="0"/>
              <a:pPr/>
              <a:t>2021/11/15</a:t>
            </a:fld>
            <a:endParaRPr kumimoji="1" lang="ja-JP" altLang="en-US"/>
          </a:p>
        </p:txBody>
      </p:sp>
      <p:sp>
        <p:nvSpPr>
          <p:cNvPr id="1071" name="フッター プレースホルダ 2"/>
          <p:cNvSpPr>
            <a:spLocks noGrp="1"/>
          </p:cNvSpPr>
          <p:nvPr>
            <p:ph type="ftr" sz="quarter" idx="11"/>
          </p:nvPr>
        </p:nvSpPr>
        <p:spPr/>
        <p:txBody>
          <a:bodyPr/>
          <a:lstStyle/>
          <a:p>
            <a:endParaRPr kumimoji="1" lang="ja-JP" altLang="en-US"/>
          </a:p>
        </p:txBody>
      </p:sp>
      <p:sp>
        <p:nvSpPr>
          <p:cNvPr id="1072" name="スライド番号プレースホルダ 3"/>
          <p:cNvSpPr>
            <a:spLocks noGrp="1"/>
          </p:cNvSpPr>
          <p:nvPr>
            <p:ph type="sldNum" sz="quarter" idx="12"/>
          </p:nvPr>
        </p:nvSpPr>
        <p:spPr/>
        <p:txBody>
          <a:bodyPr/>
          <a:lstStyle/>
          <a:p>
            <a:fld id="{43C3726E-D34D-4AA7-AAFC-80B07EFC7BF4}"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495338"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1075" name="コンテンツ プレースホルダ 2"/>
          <p:cNvSpPr>
            <a:spLocks noGrp="1"/>
          </p:cNvSpPr>
          <p:nvPr>
            <p:ph idx="1"/>
          </p:nvPr>
        </p:nvSpPr>
        <p:spPr>
          <a:xfrm>
            <a:off x="3872971" y="273060"/>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76" name="テキスト プレースホルダ 3"/>
          <p:cNvSpPr>
            <a:spLocks noGrp="1"/>
          </p:cNvSpPr>
          <p:nvPr>
            <p:ph type="body" sz="half" idx="2"/>
          </p:nvPr>
        </p:nvSpPr>
        <p:spPr>
          <a:xfrm>
            <a:off x="495338" y="1435104"/>
            <a:ext cx="3259006" cy="4691063"/>
          </a:xfrm>
        </p:spPr>
        <p:txBody>
          <a:bodyPr/>
          <a:lstStyle>
            <a:lvl1pPr marL="0" indent="0">
              <a:buNone/>
              <a:defRPr sz="1400"/>
            </a:lvl1pPr>
            <a:lvl2pPr marL="455693" indent="0">
              <a:buNone/>
              <a:defRPr sz="1200"/>
            </a:lvl2pPr>
            <a:lvl3pPr marL="911385" indent="0">
              <a:buNone/>
              <a:defRPr sz="1000"/>
            </a:lvl3pPr>
            <a:lvl4pPr marL="1367075" indent="0">
              <a:buNone/>
              <a:defRPr sz="900"/>
            </a:lvl4pPr>
            <a:lvl5pPr marL="1822766" indent="0">
              <a:buNone/>
              <a:defRPr sz="900"/>
            </a:lvl5pPr>
            <a:lvl6pPr marL="2278461" indent="0">
              <a:buNone/>
              <a:defRPr sz="900"/>
            </a:lvl6pPr>
            <a:lvl7pPr marL="2734155" indent="0">
              <a:buNone/>
              <a:defRPr sz="900"/>
            </a:lvl7pPr>
            <a:lvl8pPr marL="3189839" indent="0">
              <a:buNone/>
              <a:defRPr sz="900"/>
            </a:lvl8pPr>
            <a:lvl9pPr marL="3645536" indent="0">
              <a:buNone/>
              <a:defRPr sz="900"/>
            </a:lvl9pPr>
          </a:lstStyle>
          <a:p>
            <a:pPr lvl="0"/>
            <a:r>
              <a:rPr kumimoji="1" lang="ja-JP" altLang="en-US" smtClean="0"/>
              <a:t>マスタ テキストの書式設定</a:t>
            </a:r>
          </a:p>
        </p:txBody>
      </p:sp>
      <p:sp>
        <p:nvSpPr>
          <p:cNvPr id="1077" name="日付プレースホルダ 4"/>
          <p:cNvSpPr>
            <a:spLocks noGrp="1"/>
          </p:cNvSpPr>
          <p:nvPr>
            <p:ph type="dt" sz="half" idx="10"/>
          </p:nvPr>
        </p:nvSpPr>
        <p:spPr/>
        <p:txBody>
          <a:bodyPr/>
          <a:lstStyle/>
          <a:p>
            <a:fld id="{7FFB0998-1481-4324-8939-DAB8C6D9105D}" type="datetimeFigureOut">
              <a:rPr kumimoji="1" lang="ja-JP" altLang="en-US" smtClean="0"/>
              <a:pPr/>
              <a:t>2021/11/15</a:t>
            </a:fld>
            <a:endParaRPr kumimoji="1" lang="ja-JP" altLang="en-US"/>
          </a:p>
        </p:txBody>
      </p:sp>
      <p:sp>
        <p:nvSpPr>
          <p:cNvPr id="1078" name="フッター プレースホルダ 5"/>
          <p:cNvSpPr>
            <a:spLocks noGrp="1"/>
          </p:cNvSpPr>
          <p:nvPr>
            <p:ph type="ftr" sz="quarter" idx="11"/>
          </p:nvPr>
        </p:nvSpPr>
        <p:spPr/>
        <p:txBody>
          <a:bodyPr/>
          <a:lstStyle/>
          <a:p>
            <a:endParaRPr kumimoji="1" lang="ja-JP" altLang="en-US"/>
          </a:p>
        </p:txBody>
      </p:sp>
      <p:sp>
        <p:nvSpPr>
          <p:cNvPr id="1079" name="スライド番号プレースホルダ 6"/>
          <p:cNvSpPr>
            <a:spLocks noGrp="1"/>
          </p:cNvSpPr>
          <p:nvPr>
            <p:ph type="sldNum" sz="quarter" idx="12"/>
          </p:nvPr>
        </p:nvSpPr>
        <p:spPr/>
        <p:txBody>
          <a:bodyPr/>
          <a:lstStyle/>
          <a:p>
            <a:fld id="{43C3726E-D34D-4AA7-AAFC-80B07EFC7BF4}"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1941649" y="480061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1082" name="図プレースホルダ 2"/>
          <p:cNvSpPr>
            <a:spLocks noGrp="1"/>
          </p:cNvSpPr>
          <p:nvPr>
            <p:ph type="pic" idx="1"/>
          </p:nvPr>
        </p:nvSpPr>
        <p:spPr>
          <a:xfrm>
            <a:off x="1941649" y="612779"/>
            <a:ext cx="5943600" cy="4114800"/>
          </a:xfrm>
        </p:spPr>
        <p:txBody>
          <a:bodyPr/>
          <a:lstStyle>
            <a:lvl1pPr marL="0" indent="0">
              <a:buNone/>
              <a:defRPr sz="3200"/>
            </a:lvl1pPr>
            <a:lvl2pPr marL="455693" indent="0">
              <a:buNone/>
              <a:defRPr sz="2800"/>
            </a:lvl2pPr>
            <a:lvl3pPr marL="911385" indent="0">
              <a:buNone/>
              <a:defRPr sz="2400"/>
            </a:lvl3pPr>
            <a:lvl4pPr marL="1367075" indent="0">
              <a:buNone/>
              <a:defRPr sz="2000"/>
            </a:lvl4pPr>
            <a:lvl5pPr marL="1822766" indent="0">
              <a:buNone/>
              <a:defRPr sz="2000"/>
            </a:lvl5pPr>
            <a:lvl6pPr marL="2278461" indent="0">
              <a:buNone/>
              <a:defRPr sz="2000"/>
            </a:lvl6pPr>
            <a:lvl7pPr marL="2734155" indent="0">
              <a:buNone/>
              <a:defRPr sz="2000"/>
            </a:lvl7pPr>
            <a:lvl8pPr marL="3189839" indent="0">
              <a:buNone/>
              <a:defRPr sz="2000"/>
            </a:lvl8pPr>
            <a:lvl9pPr marL="3645536" indent="0">
              <a:buNone/>
              <a:defRPr sz="2000"/>
            </a:lvl9pPr>
          </a:lstStyle>
          <a:p>
            <a:endParaRPr kumimoji="1" lang="ja-JP" altLang="en-US"/>
          </a:p>
        </p:txBody>
      </p:sp>
      <p:sp>
        <p:nvSpPr>
          <p:cNvPr id="1083" name="テキスト プレースホルダ 3"/>
          <p:cNvSpPr>
            <a:spLocks noGrp="1"/>
          </p:cNvSpPr>
          <p:nvPr>
            <p:ph type="body" sz="half" idx="2"/>
          </p:nvPr>
        </p:nvSpPr>
        <p:spPr>
          <a:xfrm>
            <a:off x="1941649" y="5367338"/>
            <a:ext cx="5943600" cy="804862"/>
          </a:xfrm>
        </p:spPr>
        <p:txBody>
          <a:bodyPr/>
          <a:lstStyle>
            <a:lvl1pPr marL="0" indent="0">
              <a:buNone/>
              <a:defRPr sz="1400"/>
            </a:lvl1pPr>
            <a:lvl2pPr marL="455693" indent="0">
              <a:buNone/>
              <a:defRPr sz="1200"/>
            </a:lvl2pPr>
            <a:lvl3pPr marL="911385" indent="0">
              <a:buNone/>
              <a:defRPr sz="1000"/>
            </a:lvl3pPr>
            <a:lvl4pPr marL="1367075" indent="0">
              <a:buNone/>
              <a:defRPr sz="900"/>
            </a:lvl4pPr>
            <a:lvl5pPr marL="1822766" indent="0">
              <a:buNone/>
              <a:defRPr sz="900"/>
            </a:lvl5pPr>
            <a:lvl6pPr marL="2278461" indent="0">
              <a:buNone/>
              <a:defRPr sz="900"/>
            </a:lvl6pPr>
            <a:lvl7pPr marL="2734155" indent="0">
              <a:buNone/>
              <a:defRPr sz="900"/>
            </a:lvl7pPr>
            <a:lvl8pPr marL="3189839" indent="0">
              <a:buNone/>
              <a:defRPr sz="900"/>
            </a:lvl8pPr>
            <a:lvl9pPr marL="3645536" indent="0">
              <a:buNone/>
              <a:defRPr sz="900"/>
            </a:lvl9pPr>
          </a:lstStyle>
          <a:p>
            <a:pPr lvl="0"/>
            <a:r>
              <a:rPr kumimoji="1" lang="ja-JP" altLang="en-US" smtClean="0"/>
              <a:t>マスタ テキストの書式設定</a:t>
            </a:r>
          </a:p>
        </p:txBody>
      </p:sp>
      <p:sp>
        <p:nvSpPr>
          <p:cNvPr id="1084" name="日付プレースホルダ 4"/>
          <p:cNvSpPr>
            <a:spLocks noGrp="1"/>
          </p:cNvSpPr>
          <p:nvPr>
            <p:ph type="dt" sz="half" idx="10"/>
          </p:nvPr>
        </p:nvSpPr>
        <p:spPr/>
        <p:txBody>
          <a:bodyPr/>
          <a:lstStyle/>
          <a:p>
            <a:fld id="{7FFB0998-1481-4324-8939-DAB8C6D9105D}" type="datetimeFigureOut">
              <a:rPr kumimoji="1" lang="ja-JP" altLang="en-US" smtClean="0"/>
              <a:pPr/>
              <a:t>2021/11/15</a:t>
            </a:fld>
            <a:endParaRPr kumimoji="1" lang="ja-JP" altLang="en-US"/>
          </a:p>
        </p:txBody>
      </p:sp>
      <p:sp>
        <p:nvSpPr>
          <p:cNvPr id="1085" name="フッター プレースホルダ 5"/>
          <p:cNvSpPr>
            <a:spLocks noGrp="1"/>
          </p:cNvSpPr>
          <p:nvPr>
            <p:ph type="ftr" sz="quarter" idx="11"/>
          </p:nvPr>
        </p:nvSpPr>
        <p:spPr/>
        <p:txBody>
          <a:bodyPr/>
          <a:lstStyle/>
          <a:p>
            <a:endParaRPr kumimoji="1" lang="ja-JP" altLang="en-US"/>
          </a:p>
        </p:txBody>
      </p:sp>
      <p:sp>
        <p:nvSpPr>
          <p:cNvPr id="1086" name="スライド番号プレースホルダ 6"/>
          <p:cNvSpPr>
            <a:spLocks noGrp="1"/>
          </p:cNvSpPr>
          <p:nvPr>
            <p:ph type="sldNum" sz="quarter" idx="12"/>
          </p:nvPr>
        </p:nvSpPr>
        <p:spPr/>
        <p:txBody>
          <a:bodyPr/>
          <a:lstStyle/>
          <a:p>
            <a:fld id="{43C3726E-D34D-4AA7-AAFC-80B07EFC7BF4}" type="slidenum">
              <a:rPr kumimoji="1" lang="ja-JP" altLang="en-US" smtClean="0"/>
              <a:pPr/>
              <a:t>‹#›</a:t>
            </a:fld>
            <a:endParaRPr kumimoji="1" lang="ja-JP" altLang="en-US"/>
          </a:p>
        </p:txBody>
      </p:sp>
    </p:spTree>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タイトル プレースホルダ 1"/>
          <p:cNvSpPr>
            <a:spLocks noGrp="1"/>
          </p:cNvSpPr>
          <p:nvPr>
            <p:ph type="title"/>
          </p:nvPr>
        </p:nvSpPr>
        <p:spPr>
          <a:xfrm>
            <a:off x="495308" y="274639"/>
            <a:ext cx="8915400" cy="1143000"/>
          </a:xfrm>
          <a:prstGeom prst="rect">
            <a:avLst/>
          </a:prstGeom>
        </p:spPr>
        <p:txBody>
          <a:bodyPr vert="horz" lIns="91141" tIns="45568" rIns="91141" bIns="45568" rtlCol="0" anchor="ctr">
            <a:normAutofit/>
          </a:bodyPr>
          <a:lstStyle/>
          <a:p>
            <a:r>
              <a:rPr kumimoji="1" lang="ja-JP" altLang="en-US" smtClean="0"/>
              <a:t>マスタ タイトルの書式設定</a:t>
            </a:r>
            <a:endParaRPr kumimoji="1" lang="ja-JP" altLang="en-US"/>
          </a:p>
        </p:txBody>
      </p:sp>
      <p:sp>
        <p:nvSpPr>
          <p:cNvPr id="1026" name="テキスト プレースホルダ 2"/>
          <p:cNvSpPr>
            <a:spLocks noGrp="1"/>
          </p:cNvSpPr>
          <p:nvPr>
            <p:ph type="body" idx="1"/>
          </p:nvPr>
        </p:nvSpPr>
        <p:spPr>
          <a:xfrm>
            <a:off x="495308" y="1600210"/>
            <a:ext cx="8915400" cy="4525963"/>
          </a:xfrm>
          <a:prstGeom prst="rect">
            <a:avLst/>
          </a:prstGeom>
        </p:spPr>
        <p:txBody>
          <a:bodyPr vert="horz" lIns="91141" tIns="45568" rIns="91141" bIns="4556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27" name="日付プレースホルダ 3"/>
          <p:cNvSpPr>
            <a:spLocks noGrp="1"/>
          </p:cNvSpPr>
          <p:nvPr>
            <p:ph type="dt" sz="half" idx="2"/>
          </p:nvPr>
        </p:nvSpPr>
        <p:spPr>
          <a:xfrm>
            <a:off x="495302" y="6356382"/>
            <a:ext cx="2311400" cy="365125"/>
          </a:xfrm>
          <a:prstGeom prst="rect">
            <a:avLst/>
          </a:prstGeom>
        </p:spPr>
        <p:txBody>
          <a:bodyPr vert="horz" lIns="91141" tIns="45568" rIns="91141" bIns="45568" rtlCol="0" anchor="ctr"/>
          <a:lstStyle>
            <a:lvl1pPr algn="l">
              <a:defRPr sz="1200">
                <a:solidFill>
                  <a:schemeClr val="tx1">
                    <a:tint val="75000"/>
                  </a:schemeClr>
                </a:solidFill>
              </a:defRPr>
            </a:lvl1pPr>
          </a:lstStyle>
          <a:p>
            <a:fld id="{7FFB0998-1481-4324-8939-DAB8C6D9105D}" type="datetimeFigureOut">
              <a:rPr kumimoji="1" lang="ja-JP" altLang="en-US" smtClean="0"/>
              <a:pPr/>
              <a:t>2021/11/15</a:t>
            </a:fld>
            <a:endParaRPr kumimoji="1" lang="ja-JP" altLang="en-US"/>
          </a:p>
        </p:txBody>
      </p:sp>
      <p:sp>
        <p:nvSpPr>
          <p:cNvPr id="1028" name="フッター プレースホルダ 4"/>
          <p:cNvSpPr>
            <a:spLocks noGrp="1"/>
          </p:cNvSpPr>
          <p:nvPr>
            <p:ph type="ftr" sz="quarter" idx="3"/>
          </p:nvPr>
        </p:nvSpPr>
        <p:spPr>
          <a:xfrm>
            <a:off x="3384557" y="6356382"/>
            <a:ext cx="3136900" cy="365125"/>
          </a:xfrm>
          <a:prstGeom prst="rect">
            <a:avLst/>
          </a:prstGeom>
        </p:spPr>
        <p:txBody>
          <a:bodyPr vert="horz" lIns="91141" tIns="45568" rIns="91141" bIns="45568" rtlCol="0" anchor="ctr"/>
          <a:lstStyle>
            <a:lvl1pPr algn="ctr">
              <a:defRPr sz="1200">
                <a:solidFill>
                  <a:schemeClr val="tx1">
                    <a:tint val="75000"/>
                  </a:schemeClr>
                </a:solidFill>
              </a:defRPr>
            </a:lvl1pPr>
          </a:lstStyle>
          <a:p>
            <a:endParaRPr kumimoji="1" lang="ja-JP" altLang="en-US"/>
          </a:p>
        </p:txBody>
      </p:sp>
      <p:sp>
        <p:nvSpPr>
          <p:cNvPr id="1029" name="スライド番号プレースホルダ 5"/>
          <p:cNvSpPr>
            <a:spLocks noGrp="1"/>
          </p:cNvSpPr>
          <p:nvPr>
            <p:ph type="sldNum" sz="quarter" idx="4"/>
          </p:nvPr>
        </p:nvSpPr>
        <p:spPr>
          <a:xfrm>
            <a:off x="7099302" y="6356382"/>
            <a:ext cx="2311400" cy="365125"/>
          </a:xfrm>
          <a:prstGeom prst="rect">
            <a:avLst/>
          </a:prstGeom>
        </p:spPr>
        <p:txBody>
          <a:bodyPr vert="horz" lIns="91141" tIns="45568" rIns="91141" bIns="45568" rtlCol="0" anchor="ctr"/>
          <a:lstStyle>
            <a:lvl1pPr algn="r">
              <a:defRPr sz="1200">
                <a:solidFill>
                  <a:schemeClr val="tx1">
                    <a:tint val="75000"/>
                  </a:schemeClr>
                </a:solidFill>
              </a:defRPr>
            </a:lvl1pPr>
          </a:lstStyle>
          <a:p>
            <a:fld id="{43C3726E-D34D-4AA7-AAFC-80B07EFC7BF4}"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1385" rtl="0" eaLnBrk="1" latinLnBrk="0" hangingPunct="1">
        <a:spcBef>
          <a:spcPct val="0"/>
        </a:spcBef>
        <a:buNone/>
        <a:defRPr kumimoji="1" sz="4400" kern="1200">
          <a:solidFill>
            <a:schemeClr val="tx1"/>
          </a:solidFill>
          <a:latin typeface="+mj-lt"/>
          <a:ea typeface="+mj-ea"/>
          <a:cs typeface="+mj-cs"/>
        </a:defRPr>
      </a:lvl1pPr>
    </p:titleStyle>
    <p:bodyStyle>
      <a:lvl1pPr marL="341772" indent="-341772" algn="l" defTabSz="911385"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0501" indent="-284810" algn="l" defTabSz="911385"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39233" indent="-227845" algn="l" defTabSz="911385"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4917" indent="-227845" algn="l" defTabSz="911385"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0613" indent="-227845" algn="l" defTabSz="911385"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06307" indent="-227845" algn="l" defTabSz="91138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62000" indent="-227845" algn="l" defTabSz="91138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17688" indent="-227845" algn="l" defTabSz="91138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73381" indent="-227845" algn="l" defTabSz="91138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1385" rtl="0" eaLnBrk="1" latinLnBrk="0" hangingPunct="1">
        <a:defRPr kumimoji="1" sz="1800" kern="1200">
          <a:solidFill>
            <a:schemeClr val="tx1"/>
          </a:solidFill>
          <a:latin typeface="+mn-lt"/>
          <a:ea typeface="+mn-ea"/>
          <a:cs typeface="+mn-cs"/>
        </a:defRPr>
      </a:lvl1pPr>
      <a:lvl2pPr marL="455693" algn="l" defTabSz="911385" rtl="0" eaLnBrk="1" latinLnBrk="0" hangingPunct="1">
        <a:defRPr kumimoji="1" sz="1800" kern="1200">
          <a:solidFill>
            <a:schemeClr val="tx1"/>
          </a:solidFill>
          <a:latin typeface="+mn-lt"/>
          <a:ea typeface="+mn-ea"/>
          <a:cs typeface="+mn-cs"/>
        </a:defRPr>
      </a:lvl2pPr>
      <a:lvl3pPr marL="911385" algn="l" defTabSz="911385" rtl="0" eaLnBrk="1" latinLnBrk="0" hangingPunct="1">
        <a:defRPr kumimoji="1" sz="1800" kern="1200">
          <a:solidFill>
            <a:schemeClr val="tx1"/>
          </a:solidFill>
          <a:latin typeface="+mn-lt"/>
          <a:ea typeface="+mn-ea"/>
          <a:cs typeface="+mn-cs"/>
        </a:defRPr>
      </a:lvl3pPr>
      <a:lvl4pPr marL="1367075" algn="l" defTabSz="911385" rtl="0" eaLnBrk="1" latinLnBrk="0" hangingPunct="1">
        <a:defRPr kumimoji="1" sz="1800" kern="1200">
          <a:solidFill>
            <a:schemeClr val="tx1"/>
          </a:solidFill>
          <a:latin typeface="+mn-lt"/>
          <a:ea typeface="+mn-ea"/>
          <a:cs typeface="+mn-cs"/>
        </a:defRPr>
      </a:lvl4pPr>
      <a:lvl5pPr marL="1822766" algn="l" defTabSz="911385" rtl="0" eaLnBrk="1" latinLnBrk="0" hangingPunct="1">
        <a:defRPr kumimoji="1" sz="1800" kern="1200">
          <a:solidFill>
            <a:schemeClr val="tx1"/>
          </a:solidFill>
          <a:latin typeface="+mn-lt"/>
          <a:ea typeface="+mn-ea"/>
          <a:cs typeface="+mn-cs"/>
        </a:defRPr>
      </a:lvl5pPr>
      <a:lvl6pPr marL="2278461" algn="l" defTabSz="911385" rtl="0" eaLnBrk="1" latinLnBrk="0" hangingPunct="1">
        <a:defRPr kumimoji="1" sz="1800" kern="1200">
          <a:solidFill>
            <a:schemeClr val="tx1"/>
          </a:solidFill>
          <a:latin typeface="+mn-lt"/>
          <a:ea typeface="+mn-ea"/>
          <a:cs typeface="+mn-cs"/>
        </a:defRPr>
      </a:lvl6pPr>
      <a:lvl7pPr marL="2734155" algn="l" defTabSz="911385" rtl="0" eaLnBrk="1" latinLnBrk="0" hangingPunct="1">
        <a:defRPr kumimoji="1" sz="1800" kern="1200">
          <a:solidFill>
            <a:schemeClr val="tx1"/>
          </a:solidFill>
          <a:latin typeface="+mn-lt"/>
          <a:ea typeface="+mn-ea"/>
          <a:cs typeface="+mn-cs"/>
        </a:defRPr>
      </a:lvl7pPr>
      <a:lvl8pPr marL="3189839" algn="l" defTabSz="911385" rtl="0" eaLnBrk="1" latinLnBrk="0" hangingPunct="1">
        <a:defRPr kumimoji="1" sz="1800" kern="1200">
          <a:solidFill>
            <a:schemeClr val="tx1"/>
          </a:solidFill>
          <a:latin typeface="+mn-lt"/>
          <a:ea typeface="+mn-ea"/>
          <a:cs typeface="+mn-cs"/>
        </a:defRPr>
      </a:lvl8pPr>
      <a:lvl9pPr marL="3645536" algn="l" defTabSz="91138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chart" Target="../charts/chart1.xml" /><Relationship Id="rId2" Type="http://schemas.openxmlformats.org/officeDocument/2006/relationships/slideLayout" Target="../slideLayouts/slideLayout7.xml" /><Relationship Id="rId3" Type="http://schemas.openxmlformats.org/officeDocument/2006/relationships/notesSlide" Target="../notesSlides/notesSlide1.xml" /></Relationships>
</file>

<file path=ppt/slides/_rels/slide10.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s>
</file>

<file path=ppt/slides/_rels/slide3.xml.rels><?xml version="1.0" encoding="UTF-8"?><Relationships xmlns="http://schemas.openxmlformats.org/package/2006/relationships"><Relationship Id="rId1" Type="http://schemas.openxmlformats.org/officeDocument/2006/relationships/chart" Target="../charts/chart2.xml" /><Relationship Id="rId2" Type="http://schemas.openxmlformats.org/officeDocument/2006/relationships/chart" Target="../charts/chart3.xml" /><Relationship Id="rId3" Type="http://schemas.openxmlformats.org/officeDocument/2006/relationships/slideLayout" Target="../slideLayouts/slideLayout1.xml" /></Relationships>
</file>

<file path=ppt/slides/_rels/slide4.xml.rels><?xml version="1.0" encoding="UTF-8"?><Relationships xmlns="http://schemas.openxmlformats.org/package/2006/relationships"><Relationship Id="rId1" Type="http://schemas.openxmlformats.org/officeDocument/2006/relationships/chart" Target="../charts/chart4.xml" /><Relationship Id="rId2" Type="http://schemas.openxmlformats.org/officeDocument/2006/relationships/slideLayout" Target="../slideLayouts/slideLayout1.xml" /></Relationships>
</file>

<file path=ppt/slides/_rels/slide5.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6.xml.rels><?xml version="1.0" encoding="UTF-8"?><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s>
</file>

<file path=ppt/slides/_rels/slide8.xml.rels><?xml version="1.0" encoding="UTF-8"?><Relationships xmlns="http://schemas.openxmlformats.org/package/2006/relationships"><Relationship Id="rId1" Type="http://schemas.openxmlformats.org/officeDocument/2006/relationships/image" Target="../media/image1.png" /><Relationship Id="rId2" Type="http://schemas.openxmlformats.org/officeDocument/2006/relationships/slideLayout" Target="../slideLayouts/slideLayout1.xml" /></Relationships>
</file>

<file path=ppt/slides/_rels/slide9.xml.rels><?xml version="1.0" encoding="UTF-8"?><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graphicFrame>
        <p:nvGraphicFramePr>
          <p:cNvPr id="1113" name="グラフ 31"/>
          <p:cNvGraphicFramePr/>
          <p:nvPr/>
        </p:nvGraphicFramePr>
        <p:xfrm>
          <a:off x="0" y="0"/>
          <a:ext cx="9830481" cy="6780613"/>
        </p:xfrm>
        <a:graphic>
          <a:graphicData uri="http://schemas.openxmlformats.org/drawingml/2006/chart">
            <c:chart xmlns:c="http://schemas.openxmlformats.org/drawingml/2006/chart" xmlns:r="http://schemas.openxmlformats.org/officeDocument/2006/relationships" r:id="rId1"/>
          </a:graphicData>
        </a:graphic>
      </p:graphicFrame>
      <p:sp>
        <p:nvSpPr>
          <p:cNvPr id="1114" name="テキスト 44"/>
          <p:cNvSpPr txBox="1"/>
          <p:nvPr/>
        </p:nvSpPr>
        <p:spPr>
          <a:xfrm>
            <a:off x="272174" y="0"/>
            <a:ext cx="9393626" cy="399217"/>
          </a:xfrm>
          <a:prstGeom prst="rect">
            <a:avLst/>
          </a:prstGeom>
        </p:spPr>
        <p:txBody>
          <a:bodyPr wrap="square">
            <a:spAutoFit/>
          </a:bodyPr>
          <a:p>
            <a:pPr algn="ctr">
              <a:defRPr lang="ja-JP" altLang="en-US"/>
            </a:pPr>
            <a:r>
              <a:rPr lang="ja-JP" altLang="en-US" sz="2000">
                <a:latin typeface="+mj-ea"/>
                <a:ea typeface="+mj-ea"/>
              </a:rPr>
              <a:t>新型コロナウイルス感染者数の推移</a:t>
            </a:r>
            <a:r>
              <a:rPr lang="ja-JP" altLang="en-US" sz="2000">
                <a:latin typeface="+mj-ea"/>
                <a:ea typeface="+mj-ea"/>
              </a:rPr>
              <a:t>（日毎）</a:t>
            </a:r>
            <a:r>
              <a:rPr lang="ja-JP" altLang="en-US" sz="2000">
                <a:latin typeface="+mj-ea"/>
                <a:ea typeface="+mj-ea"/>
              </a:rPr>
              <a:t>（令和3年7月1日～令和4年1月31日）</a:t>
            </a:r>
            <a:endParaRPr lang="ja-JP" altLang="en-US" sz="2000">
              <a:latin typeface="+mj-ea"/>
              <a:ea typeface="+mj-ea"/>
            </a:endParaRPr>
          </a:p>
        </p:txBody>
      </p:sp>
      <p:sp>
        <p:nvSpPr>
          <p:cNvPr id="1115" name="図形 37"/>
          <p:cNvSpPr/>
          <p:nvPr/>
        </p:nvSpPr>
        <p:spPr>
          <a:xfrm rot="16200000">
            <a:off x="9454348" y="1059813"/>
            <a:ext cx="354847" cy="259824"/>
          </a:xfrm>
          <a:prstGeom prst="rightBrace">
            <a:avLst>
              <a:gd name="adj1" fmla="val 15556"/>
              <a:gd name="adj2" fmla="val 50000"/>
            </a:avLst>
          </a:prstGeom>
          <a:ln w="15875" cap="flat" cmpd="sng" algn="ctr">
            <a:solidFill>
              <a:schemeClr val="tx1"/>
            </a:solidFill>
            <a:prstDash val="solid"/>
            <a:miter lim="800000"/>
          </a:ln>
        </p:spPr>
        <p:style>
          <a:lnRef idx="1">
            <a:schemeClr val="accent1"/>
          </a:lnRef>
          <a:fillRef idx="0">
            <a:schemeClr val="accent1"/>
          </a:fillRef>
          <a:effectRef idx="0">
            <a:schemeClr val="accent1"/>
          </a:effectRef>
          <a:fontRef idx="minor">
            <a:schemeClr val="tx1"/>
          </a:fontRef>
        </p:style>
        <p:txBody>
          <a:bodyPr vertOverflow="overflow" horzOverflow="overflow" anchor="ctr"/>
          <a:lstStyle>
            <a:defPPr>
              <a:defRPr lang="ja-JP"/>
            </a:defPPr>
            <a:lvl1pPr marL="0" algn="l" defTabSz="914116" rtl="0" eaLnBrk="1" latinLnBrk="0" hangingPunct="1">
              <a:defRPr kumimoji="1" sz="1800" kern="1200">
                <a:solidFill>
                  <a:schemeClr val="tx1"/>
                </a:solidFill>
                <a:latin typeface="+mn-lt"/>
                <a:ea typeface="+mn-ea"/>
                <a:cs typeface="+mn-cs"/>
              </a:defRPr>
            </a:lvl1pPr>
            <a:lvl2pPr marL="457057" algn="l" defTabSz="914116" rtl="0" eaLnBrk="1" latinLnBrk="0" hangingPunct="1">
              <a:defRPr kumimoji="1" sz="1800" kern="1200">
                <a:solidFill>
                  <a:schemeClr val="tx1"/>
                </a:solidFill>
                <a:latin typeface="+mn-lt"/>
                <a:ea typeface="+mn-ea"/>
                <a:cs typeface="+mn-cs"/>
              </a:defRPr>
            </a:lvl2pPr>
            <a:lvl3pPr marL="914116" algn="l" defTabSz="914116" rtl="0" eaLnBrk="1" latinLnBrk="0" hangingPunct="1">
              <a:defRPr kumimoji="1" sz="1800" kern="1200">
                <a:solidFill>
                  <a:schemeClr val="tx1"/>
                </a:solidFill>
                <a:latin typeface="+mn-lt"/>
                <a:ea typeface="+mn-ea"/>
                <a:cs typeface="+mn-cs"/>
              </a:defRPr>
            </a:lvl3pPr>
            <a:lvl4pPr marL="1371175" algn="l" defTabSz="914116" rtl="0" eaLnBrk="1" latinLnBrk="0" hangingPunct="1">
              <a:defRPr kumimoji="1" sz="1800" kern="1200">
                <a:solidFill>
                  <a:schemeClr val="tx1"/>
                </a:solidFill>
                <a:latin typeface="+mn-lt"/>
                <a:ea typeface="+mn-ea"/>
                <a:cs typeface="+mn-cs"/>
              </a:defRPr>
            </a:lvl4pPr>
            <a:lvl5pPr marL="1828232" algn="l" defTabSz="914116" rtl="0" eaLnBrk="1" latinLnBrk="0" hangingPunct="1">
              <a:defRPr kumimoji="1" sz="1800" kern="1200">
                <a:solidFill>
                  <a:schemeClr val="tx1"/>
                </a:solidFill>
                <a:latin typeface="+mn-lt"/>
                <a:ea typeface="+mn-ea"/>
                <a:cs typeface="+mn-cs"/>
              </a:defRPr>
            </a:lvl5pPr>
            <a:lvl6pPr marL="2285292" algn="l" defTabSz="914116" rtl="0" eaLnBrk="1" latinLnBrk="0" hangingPunct="1">
              <a:defRPr kumimoji="1" sz="1800" kern="1200">
                <a:solidFill>
                  <a:schemeClr val="tx1"/>
                </a:solidFill>
                <a:latin typeface="+mn-lt"/>
                <a:ea typeface="+mn-ea"/>
                <a:cs typeface="+mn-cs"/>
              </a:defRPr>
            </a:lvl6pPr>
            <a:lvl7pPr marL="2742350" algn="l" defTabSz="914116" rtl="0" eaLnBrk="1" latinLnBrk="0" hangingPunct="1">
              <a:defRPr kumimoji="1" sz="1800" kern="1200">
                <a:solidFill>
                  <a:schemeClr val="tx1"/>
                </a:solidFill>
                <a:latin typeface="+mn-lt"/>
                <a:ea typeface="+mn-ea"/>
                <a:cs typeface="+mn-cs"/>
              </a:defRPr>
            </a:lvl7pPr>
            <a:lvl8pPr marL="3199410" algn="l" defTabSz="914116" rtl="0" eaLnBrk="1" latinLnBrk="0" hangingPunct="1">
              <a:defRPr kumimoji="1" sz="1800" kern="1200">
                <a:solidFill>
                  <a:schemeClr val="tx1"/>
                </a:solidFill>
                <a:latin typeface="+mn-lt"/>
                <a:ea typeface="+mn-ea"/>
                <a:cs typeface="+mn-cs"/>
              </a:defRPr>
            </a:lvl8pPr>
            <a:lvl9pPr marL="3656468" algn="l" defTabSz="914116" rtl="0" eaLnBrk="1" latinLnBrk="0" hangingPunct="1">
              <a:defRPr kumimoji="1" sz="1800" kern="1200">
                <a:solidFill>
                  <a:schemeClr val="tx1"/>
                </a:solidFill>
                <a:latin typeface="+mn-lt"/>
                <a:ea typeface="+mn-ea"/>
                <a:cs typeface="+mn-cs"/>
              </a:defRPr>
            </a:lvl9pPr>
          </a:lstStyle>
          <a:p>
            <a:pPr algn="ctr">
              <a:defRPr lang="ja-JP" altLang="en-US"/>
            </a:pPr>
            <a:endParaRPr lang="ja-JP" altLang="en-US">
              <a:solidFill>
                <a:schemeClr val="tx1"/>
              </a:solidFill>
            </a:endParaRPr>
          </a:p>
        </p:txBody>
      </p:sp>
      <p:sp>
        <p:nvSpPr>
          <p:cNvPr id="1116" name="図形 38"/>
          <p:cNvSpPr/>
          <p:nvPr/>
        </p:nvSpPr>
        <p:spPr>
          <a:xfrm rot="16200000">
            <a:off x="8841706" y="4502000"/>
            <a:ext cx="323850" cy="262748"/>
          </a:xfrm>
          <a:prstGeom prst="rightBrace">
            <a:avLst>
              <a:gd name="adj1" fmla="val 15556"/>
              <a:gd name="adj2" fmla="val 50000"/>
            </a:avLst>
          </a:prstGeom>
          <a:ln w="15875" cap="flat" cmpd="sng" algn="ctr">
            <a:solidFill>
              <a:schemeClr val="tx1"/>
            </a:solidFill>
            <a:prstDash val="solid"/>
            <a:miter lim="800000"/>
          </a:ln>
        </p:spPr>
        <p:style>
          <a:lnRef idx="1">
            <a:schemeClr val="accent1"/>
          </a:lnRef>
          <a:fillRef idx="0">
            <a:schemeClr val="accent1"/>
          </a:fillRef>
          <a:effectRef idx="0">
            <a:schemeClr val="accent1"/>
          </a:effectRef>
          <a:fontRef idx="minor">
            <a:schemeClr val="tx1"/>
          </a:fontRef>
        </p:style>
        <p:txBody>
          <a:bodyPr vertOverflow="overflow" horzOverflow="overflow" anchor="ctr"/>
          <a:lstStyle>
            <a:defPPr>
              <a:defRPr lang="ja-JP"/>
            </a:defPPr>
            <a:lvl1pPr marL="0" algn="l" defTabSz="914116" rtl="0" eaLnBrk="1" latinLnBrk="0" hangingPunct="1">
              <a:defRPr kumimoji="1" sz="1800" kern="1200">
                <a:solidFill>
                  <a:schemeClr val="tx1"/>
                </a:solidFill>
                <a:latin typeface="+mn-lt"/>
                <a:ea typeface="+mn-ea"/>
                <a:cs typeface="+mn-cs"/>
              </a:defRPr>
            </a:lvl1pPr>
            <a:lvl2pPr marL="457057" algn="l" defTabSz="914116" rtl="0" eaLnBrk="1" latinLnBrk="0" hangingPunct="1">
              <a:defRPr kumimoji="1" sz="1800" kern="1200">
                <a:solidFill>
                  <a:schemeClr val="tx1"/>
                </a:solidFill>
                <a:latin typeface="+mn-lt"/>
                <a:ea typeface="+mn-ea"/>
                <a:cs typeface="+mn-cs"/>
              </a:defRPr>
            </a:lvl2pPr>
            <a:lvl3pPr marL="914116" algn="l" defTabSz="914116" rtl="0" eaLnBrk="1" latinLnBrk="0" hangingPunct="1">
              <a:defRPr kumimoji="1" sz="1800" kern="1200">
                <a:solidFill>
                  <a:schemeClr val="tx1"/>
                </a:solidFill>
                <a:latin typeface="+mn-lt"/>
                <a:ea typeface="+mn-ea"/>
                <a:cs typeface="+mn-cs"/>
              </a:defRPr>
            </a:lvl3pPr>
            <a:lvl4pPr marL="1371175" algn="l" defTabSz="914116" rtl="0" eaLnBrk="1" latinLnBrk="0" hangingPunct="1">
              <a:defRPr kumimoji="1" sz="1800" kern="1200">
                <a:solidFill>
                  <a:schemeClr val="tx1"/>
                </a:solidFill>
                <a:latin typeface="+mn-lt"/>
                <a:ea typeface="+mn-ea"/>
                <a:cs typeface="+mn-cs"/>
              </a:defRPr>
            </a:lvl4pPr>
            <a:lvl5pPr marL="1828232" algn="l" defTabSz="914116" rtl="0" eaLnBrk="1" latinLnBrk="0" hangingPunct="1">
              <a:defRPr kumimoji="1" sz="1800" kern="1200">
                <a:solidFill>
                  <a:schemeClr val="tx1"/>
                </a:solidFill>
                <a:latin typeface="+mn-lt"/>
                <a:ea typeface="+mn-ea"/>
                <a:cs typeface="+mn-cs"/>
              </a:defRPr>
            </a:lvl5pPr>
            <a:lvl6pPr marL="2285292" algn="l" defTabSz="914116" rtl="0" eaLnBrk="1" latinLnBrk="0" hangingPunct="1">
              <a:defRPr kumimoji="1" sz="1800" kern="1200">
                <a:solidFill>
                  <a:schemeClr val="tx1"/>
                </a:solidFill>
                <a:latin typeface="+mn-lt"/>
                <a:ea typeface="+mn-ea"/>
                <a:cs typeface="+mn-cs"/>
              </a:defRPr>
            </a:lvl6pPr>
            <a:lvl7pPr marL="2742350" algn="l" defTabSz="914116" rtl="0" eaLnBrk="1" latinLnBrk="0" hangingPunct="1">
              <a:defRPr kumimoji="1" sz="1800" kern="1200">
                <a:solidFill>
                  <a:schemeClr val="tx1"/>
                </a:solidFill>
                <a:latin typeface="+mn-lt"/>
                <a:ea typeface="+mn-ea"/>
                <a:cs typeface="+mn-cs"/>
              </a:defRPr>
            </a:lvl7pPr>
            <a:lvl8pPr marL="3199410" algn="l" defTabSz="914116" rtl="0" eaLnBrk="1" latinLnBrk="0" hangingPunct="1">
              <a:defRPr kumimoji="1" sz="1800" kern="1200">
                <a:solidFill>
                  <a:schemeClr val="tx1"/>
                </a:solidFill>
                <a:latin typeface="+mn-lt"/>
                <a:ea typeface="+mn-ea"/>
                <a:cs typeface="+mn-cs"/>
              </a:defRPr>
            </a:lvl8pPr>
            <a:lvl9pPr marL="3656468" algn="l" defTabSz="914116" rtl="0" eaLnBrk="1" latinLnBrk="0" hangingPunct="1">
              <a:defRPr kumimoji="1" sz="1800" kern="1200">
                <a:solidFill>
                  <a:schemeClr val="tx1"/>
                </a:solidFill>
                <a:latin typeface="+mn-lt"/>
                <a:ea typeface="+mn-ea"/>
                <a:cs typeface="+mn-cs"/>
              </a:defRPr>
            </a:lvl9pPr>
          </a:lstStyle>
          <a:p>
            <a:pPr algn="ctr">
              <a:defRPr lang="ja-JP" altLang="en-US"/>
            </a:pPr>
            <a:endParaRPr lang="ja-JP" altLang="en-US">
              <a:solidFill>
                <a:schemeClr val="tx1"/>
              </a:solidFill>
            </a:endParaRPr>
          </a:p>
        </p:txBody>
      </p:sp>
      <p:sp>
        <p:nvSpPr>
          <p:cNvPr id="1117" name="図形 175"/>
          <p:cNvSpPr/>
          <p:nvPr/>
        </p:nvSpPr>
        <p:spPr>
          <a:xfrm>
            <a:off x="8327735" y="4149000"/>
            <a:ext cx="957693" cy="360000"/>
          </a:xfrm>
          <a:prstGeom prst="wedgeRectCallout">
            <a:avLst>
              <a:gd name="adj1" fmla="val -20735"/>
              <a:gd name="adj2" fmla="val 47323"/>
            </a:avLst>
          </a:prstGeom>
          <a:solidFill>
            <a:schemeClr val="bg1"/>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lstStyle>
            <a:defPPr>
              <a:defRPr lang="ja-JP"/>
            </a:defPPr>
            <a:lvl1pPr marL="0" algn="l" defTabSz="914116" rtl="0" eaLnBrk="1" latinLnBrk="0" hangingPunct="1">
              <a:defRPr kumimoji="1" sz="1800" kern="1200">
                <a:solidFill>
                  <a:schemeClr val="tx1"/>
                </a:solidFill>
                <a:latin typeface="+mn-lt"/>
                <a:ea typeface="+mn-ea"/>
                <a:cs typeface="+mn-cs"/>
              </a:defRPr>
            </a:lvl1pPr>
            <a:lvl2pPr marL="457057" algn="l" defTabSz="914116" rtl="0" eaLnBrk="1" latinLnBrk="0" hangingPunct="1">
              <a:defRPr kumimoji="1" sz="1800" kern="1200">
                <a:solidFill>
                  <a:schemeClr val="tx1"/>
                </a:solidFill>
                <a:latin typeface="+mn-lt"/>
                <a:ea typeface="+mn-ea"/>
                <a:cs typeface="+mn-cs"/>
              </a:defRPr>
            </a:lvl2pPr>
            <a:lvl3pPr marL="914116" algn="l" defTabSz="914116" rtl="0" eaLnBrk="1" latinLnBrk="0" hangingPunct="1">
              <a:defRPr kumimoji="1" sz="1800" kern="1200">
                <a:solidFill>
                  <a:schemeClr val="tx1"/>
                </a:solidFill>
                <a:latin typeface="+mn-lt"/>
                <a:ea typeface="+mn-ea"/>
                <a:cs typeface="+mn-cs"/>
              </a:defRPr>
            </a:lvl3pPr>
            <a:lvl4pPr marL="1371175" algn="l" defTabSz="914116" rtl="0" eaLnBrk="1" latinLnBrk="0" hangingPunct="1">
              <a:defRPr kumimoji="1" sz="1800" kern="1200">
                <a:solidFill>
                  <a:schemeClr val="tx1"/>
                </a:solidFill>
                <a:latin typeface="+mn-lt"/>
                <a:ea typeface="+mn-ea"/>
                <a:cs typeface="+mn-cs"/>
              </a:defRPr>
            </a:lvl4pPr>
            <a:lvl5pPr marL="1828232" algn="l" defTabSz="914116" rtl="0" eaLnBrk="1" latinLnBrk="0" hangingPunct="1">
              <a:defRPr kumimoji="1" sz="1800" kern="1200">
                <a:solidFill>
                  <a:schemeClr val="tx1"/>
                </a:solidFill>
                <a:latin typeface="+mn-lt"/>
                <a:ea typeface="+mn-ea"/>
                <a:cs typeface="+mn-cs"/>
              </a:defRPr>
            </a:lvl5pPr>
            <a:lvl6pPr marL="2285292" algn="l" defTabSz="914116" rtl="0" eaLnBrk="1" latinLnBrk="0" hangingPunct="1">
              <a:defRPr kumimoji="1" sz="1800" kern="1200">
                <a:solidFill>
                  <a:schemeClr val="tx1"/>
                </a:solidFill>
                <a:latin typeface="+mn-lt"/>
                <a:ea typeface="+mn-ea"/>
                <a:cs typeface="+mn-cs"/>
              </a:defRPr>
            </a:lvl6pPr>
            <a:lvl7pPr marL="2742350" algn="l" defTabSz="914116" rtl="0" eaLnBrk="1" latinLnBrk="0" hangingPunct="1">
              <a:defRPr kumimoji="1" sz="1800" kern="1200">
                <a:solidFill>
                  <a:schemeClr val="tx1"/>
                </a:solidFill>
                <a:latin typeface="+mn-lt"/>
                <a:ea typeface="+mn-ea"/>
                <a:cs typeface="+mn-cs"/>
              </a:defRPr>
            </a:lvl7pPr>
            <a:lvl8pPr marL="3199410" algn="l" defTabSz="914116" rtl="0" eaLnBrk="1" latinLnBrk="0" hangingPunct="1">
              <a:defRPr kumimoji="1" sz="1800" kern="1200">
                <a:solidFill>
                  <a:schemeClr val="tx1"/>
                </a:solidFill>
                <a:latin typeface="+mn-lt"/>
                <a:ea typeface="+mn-ea"/>
                <a:cs typeface="+mn-cs"/>
              </a:defRPr>
            </a:lvl8pPr>
            <a:lvl9pPr marL="3656468" algn="l" defTabSz="914116" rtl="0" eaLnBrk="1" latinLnBrk="0" hangingPunct="1">
              <a:defRPr kumimoji="1" sz="1800" kern="1200">
                <a:solidFill>
                  <a:schemeClr val="tx1"/>
                </a:solidFill>
                <a:latin typeface="+mn-lt"/>
                <a:ea typeface="+mn-ea"/>
                <a:cs typeface="+mn-cs"/>
              </a:defRPr>
            </a:lvl9pPr>
          </a:lstStyle>
          <a:p>
            <a:pPr algn="ctr">
              <a:defRPr lang="ja-JP" altLang="en-US"/>
            </a:pPr>
            <a:r>
              <a:rPr lang="ja-JP" altLang="en-US" sz="900">
                <a:solidFill>
                  <a:schemeClr val="tx1"/>
                </a:solidFill>
                <a:latin typeface="BIZ UDPゴシック"/>
                <a:ea typeface="BIZ UDPゴシック"/>
              </a:rPr>
              <a:t>1/11～1/1７</a:t>
            </a:r>
            <a:endParaRPr lang="ja-JP" altLang="en-US" sz="900">
              <a:solidFill>
                <a:schemeClr val="tx1"/>
              </a:solidFill>
              <a:latin typeface="BIZ UDPゴシック"/>
              <a:ea typeface="BIZ UDPゴシック"/>
            </a:endParaRPr>
          </a:p>
          <a:p>
            <a:pPr algn="ctr">
              <a:defRPr lang="ja-JP" altLang="en-US"/>
            </a:pPr>
            <a:r>
              <a:rPr lang="ja-JP" altLang="en-US" sz="900">
                <a:solidFill>
                  <a:schemeClr val="tx1"/>
                </a:solidFill>
                <a:latin typeface="BIZ UDPゴシック"/>
                <a:ea typeface="BIZ UDPゴシック"/>
              </a:rPr>
              <a:t>１４7人</a:t>
            </a:r>
            <a:endParaRPr lang="ja-JP" altLang="en-US" sz="900">
              <a:solidFill>
                <a:schemeClr val="tx1"/>
              </a:solidFill>
              <a:latin typeface="BIZ UDPゴシック"/>
              <a:ea typeface="BIZ UDPゴシック"/>
            </a:endParaRPr>
          </a:p>
        </p:txBody>
      </p:sp>
      <p:sp>
        <p:nvSpPr>
          <p:cNvPr id="1118" name="図形 52"/>
          <p:cNvSpPr/>
          <p:nvPr/>
        </p:nvSpPr>
        <p:spPr>
          <a:xfrm>
            <a:off x="8802835" y="767961"/>
            <a:ext cx="992744" cy="357039"/>
          </a:xfrm>
          <a:prstGeom prst="wedgeRectCallout">
            <a:avLst>
              <a:gd name="adj1" fmla="val -20735"/>
              <a:gd name="adj2" fmla="val 47323"/>
            </a:avLst>
          </a:prstGeom>
          <a:solidFill>
            <a:schemeClr val="bg1"/>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lstStyle>
            <a:defPPr>
              <a:defRPr lang="ja-JP"/>
            </a:defPPr>
            <a:lvl1pPr marL="0" algn="l" defTabSz="914116" rtl="0" eaLnBrk="1" latinLnBrk="0" hangingPunct="1">
              <a:defRPr kumimoji="1" sz="1800" kern="1200">
                <a:solidFill>
                  <a:schemeClr val="tx1"/>
                </a:solidFill>
                <a:latin typeface="+mn-lt"/>
                <a:ea typeface="+mn-ea"/>
                <a:cs typeface="+mn-cs"/>
              </a:defRPr>
            </a:lvl1pPr>
            <a:lvl2pPr marL="457057" algn="l" defTabSz="914116" rtl="0" eaLnBrk="1" latinLnBrk="0" hangingPunct="1">
              <a:defRPr kumimoji="1" sz="1800" kern="1200">
                <a:solidFill>
                  <a:schemeClr val="tx1"/>
                </a:solidFill>
                <a:latin typeface="+mn-lt"/>
                <a:ea typeface="+mn-ea"/>
                <a:cs typeface="+mn-cs"/>
              </a:defRPr>
            </a:lvl2pPr>
            <a:lvl3pPr marL="914116" algn="l" defTabSz="914116" rtl="0" eaLnBrk="1" latinLnBrk="0" hangingPunct="1">
              <a:defRPr kumimoji="1" sz="1800" kern="1200">
                <a:solidFill>
                  <a:schemeClr val="tx1"/>
                </a:solidFill>
                <a:latin typeface="+mn-lt"/>
                <a:ea typeface="+mn-ea"/>
                <a:cs typeface="+mn-cs"/>
              </a:defRPr>
            </a:lvl3pPr>
            <a:lvl4pPr marL="1371175" algn="l" defTabSz="914116" rtl="0" eaLnBrk="1" latinLnBrk="0" hangingPunct="1">
              <a:defRPr kumimoji="1" sz="1800" kern="1200">
                <a:solidFill>
                  <a:schemeClr val="tx1"/>
                </a:solidFill>
                <a:latin typeface="+mn-lt"/>
                <a:ea typeface="+mn-ea"/>
                <a:cs typeface="+mn-cs"/>
              </a:defRPr>
            </a:lvl4pPr>
            <a:lvl5pPr marL="1828232" algn="l" defTabSz="914116" rtl="0" eaLnBrk="1" latinLnBrk="0" hangingPunct="1">
              <a:defRPr kumimoji="1" sz="1800" kern="1200">
                <a:solidFill>
                  <a:schemeClr val="tx1"/>
                </a:solidFill>
                <a:latin typeface="+mn-lt"/>
                <a:ea typeface="+mn-ea"/>
                <a:cs typeface="+mn-cs"/>
              </a:defRPr>
            </a:lvl5pPr>
            <a:lvl6pPr marL="2285292" algn="l" defTabSz="914116" rtl="0" eaLnBrk="1" latinLnBrk="0" hangingPunct="1">
              <a:defRPr kumimoji="1" sz="1800" kern="1200">
                <a:solidFill>
                  <a:schemeClr val="tx1"/>
                </a:solidFill>
                <a:latin typeface="+mn-lt"/>
                <a:ea typeface="+mn-ea"/>
                <a:cs typeface="+mn-cs"/>
              </a:defRPr>
            </a:lvl6pPr>
            <a:lvl7pPr marL="2742350" algn="l" defTabSz="914116" rtl="0" eaLnBrk="1" latinLnBrk="0" hangingPunct="1">
              <a:defRPr kumimoji="1" sz="1800" kern="1200">
                <a:solidFill>
                  <a:schemeClr val="tx1"/>
                </a:solidFill>
                <a:latin typeface="+mn-lt"/>
                <a:ea typeface="+mn-ea"/>
                <a:cs typeface="+mn-cs"/>
              </a:defRPr>
            </a:lvl7pPr>
            <a:lvl8pPr marL="3199410" algn="l" defTabSz="914116" rtl="0" eaLnBrk="1" latinLnBrk="0" hangingPunct="1">
              <a:defRPr kumimoji="1" sz="1800" kern="1200">
                <a:solidFill>
                  <a:schemeClr val="tx1"/>
                </a:solidFill>
                <a:latin typeface="+mn-lt"/>
                <a:ea typeface="+mn-ea"/>
                <a:cs typeface="+mn-cs"/>
              </a:defRPr>
            </a:lvl8pPr>
            <a:lvl9pPr marL="3656468" algn="l" defTabSz="914116" rtl="0" eaLnBrk="1" latinLnBrk="0" hangingPunct="1">
              <a:defRPr kumimoji="1" sz="1800" kern="1200">
                <a:solidFill>
                  <a:schemeClr val="tx1"/>
                </a:solidFill>
                <a:latin typeface="+mn-lt"/>
                <a:ea typeface="+mn-ea"/>
                <a:cs typeface="+mn-cs"/>
              </a:defRPr>
            </a:lvl9pPr>
          </a:lstStyle>
          <a:p>
            <a:pPr algn="ctr">
              <a:defRPr lang="ja-JP" altLang="en-US"/>
            </a:pPr>
            <a:r>
              <a:rPr lang="ja-JP" altLang="en-US" sz="900">
                <a:solidFill>
                  <a:schemeClr val="tx1"/>
                </a:solidFill>
                <a:latin typeface="BIZ UDPゴシック"/>
                <a:ea typeface="BIZ UDPゴシック"/>
                <a:cs typeface="+mn-lt"/>
              </a:rPr>
              <a:t>1/25～1/31</a:t>
            </a:r>
            <a:endParaRPr lang="ja-JP" altLang="en-US" sz="900">
              <a:solidFill>
                <a:schemeClr val="tx1"/>
              </a:solidFill>
              <a:latin typeface="BIZ UDPゴシック"/>
              <a:ea typeface="BIZ UDPゴシック"/>
              <a:cs typeface="+mn-lt"/>
            </a:endParaRPr>
          </a:p>
          <a:p>
            <a:pPr algn="ctr">
              <a:defRPr lang="ja-JP" altLang="en-US"/>
            </a:pPr>
            <a:r>
              <a:rPr lang="ja-JP" altLang="en-US" sz="900">
                <a:solidFill>
                  <a:schemeClr val="tx1"/>
                </a:solidFill>
                <a:latin typeface="BIZ UDPゴシック"/>
                <a:ea typeface="BIZ UDPゴシック"/>
                <a:cs typeface="+mn-lt"/>
              </a:rPr>
              <a:t>1,083人</a:t>
            </a:r>
            <a:endParaRPr lang="ja-JP" altLang="en-US" sz="900">
              <a:solidFill>
                <a:schemeClr val="tx1"/>
              </a:solidFill>
              <a:latin typeface="BIZ UDPゴシック"/>
              <a:ea typeface="BIZ UDPゴシック"/>
              <a:cs typeface="+mn-lt"/>
            </a:endParaRPr>
          </a:p>
        </p:txBody>
      </p:sp>
      <p:grpSp>
        <p:nvGrpSpPr>
          <p:cNvPr id="1119" name="グループ 40"/>
          <p:cNvGrpSpPr/>
          <p:nvPr/>
        </p:nvGrpSpPr>
        <p:grpSpPr>
          <a:xfrm>
            <a:off x="519265" y="549055"/>
            <a:ext cx="6808580" cy="1612198"/>
            <a:chOff x="599542" y="544441"/>
            <a:chExt cx="6808580" cy="1805705"/>
          </a:xfrm>
        </p:grpSpPr>
        <p:sp>
          <p:nvSpPr>
            <p:cNvPr id="1120" name="図形 50"/>
            <p:cNvSpPr/>
            <p:nvPr/>
          </p:nvSpPr>
          <p:spPr>
            <a:xfrm>
              <a:off x="633041" y="544441"/>
              <a:ext cx="3523673" cy="645074"/>
            </a:xfrm>
            <a:prstGeom prst="roundRect">
              <a:avLst>
                <a:gd name="adj" fmla="val 18367"/>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p>
              <a:pPr algn="l">
                <a:defRPr lang="ja-JP" altLang="en-US"/>
              </a:pPr>
              <a:r>
                <a:rPr lang="ja-JP" altLang="en-US" sz="2000">
                  <a:latin typeface="ＭＳ Ｐゴシック"/>
                  <a:ea typeface="ＭＳ Ｐゴシック"/>
                  <a:cs typeface="+mn-lt"/>
                </a:rPr>
                <a:t>累計5,970</a:t>
              </a:r>
              <a:r>
                <a:rPr lang="ja-JP" altLang="en-US" sz="2000">
                  <a:latin typeface="ＭＳ Ｐゴシック"/>
                  <a:ea typeface="ＭＳ Ｐゴシック"/>
                  <a:cs typeface="+mn-lt"/>
                </a:rPr>
                <a:t>人</a:t>
              </a:r>
              <a:endParaRPr lang="ja-JP" altLang="en-US" sz="1400">
                <a:latin typeface="ＭＳ Ｐゴシック"/>
                <a:ea typeface="ＭＳ Ｐゴシック"/>
                <a:cs typeface="+mn-lt"/>
              </a:endParaRPr>
            </a:p>
            <a:p>
              <a:pPr algn="l">
                <a:defRPr lang="ja-JP" altLang="en-US"/>
              </a:pPr>
              <a:r>
                <a:rPr lang="ja-JP" altLang="en-US" sz="2000">
                  <a:latin typeface="ＭＳ Ｐゴシック"/>
                  <a:ea typeface="ＭＳ Ｐゴシック"/>
                  <a:cs typeface="+mn-lt"/>
                </a:rPr>
                <a:t>（7月1日以降の累計4,146</a:t>
              </a:r>
              <a:r>
                <a:rPr lang="ja-JP" altLang="en-US" sz="2000">
                  <a:latin typeface="ＭＳ Ｐゴシック"/>
                  <a:ea typeface="ＭＳ Ｐゴシック"/>
                  <a:cs typeface="+mn-lt"/>
                </a:rPr>
                <a:t>人）</a:t>
              </a:r>
              <a:endParaRPr lang="ja-JP" altLang="en-US" sz="2000">
                <a:latin typeface="ＭＳ Ｐゴシック"/>
                <a:ea typeface="ＭＳ Ｐゴシック"/>
                <a:cs typeface="+mn-lt"/>
              </a:endParaRPr>
            </a:p>
          </p:txBody>
        </p:sp>
        <p:grpSp>
          <p:nvGrpSpPr>
            <p:cNvPr id="1121" name="グループ 29"/>
            <p:cNvGrpSpPr/>
            <p:nvPr/>
          </p:nvGrpSpPr>
          <p:grpSpPr>
            <a:xfrm>
              <a:off x="599542" y="1268619"/>
              <a:ext cx="6808580" cy="288381"/>
              <a:chOff x="705539" y="5732619"/>
              <a:chExt cx="6808580" cy="288381"/>
            </a:xfrm>
          </p:grpSpPr>
        </p:grpSp>
      </p:grpSp>
      <p:sp>
        <p:nvSpPr>
          <p:cNvPr id="1122" name="図形 24"/>
          <p:cNvSpPr/>
          <p:nvPr/>
        </p:nvSpPr>
        <p:spPr>
          <a:xfrm rot="16200000">
            <a:off x="9108005" y="2723058"/>
            <a:ext cx="354847" cy="295635"/>
          </a:xfrm>
          <a:prstGeom prst="rightBrace">
            <a:avLst>
              <a:gd name="adj1" fmla="val 15556"/>
              <a:gd name="adj2" fmla="val 50000"/>
            </a:avLst>
          </a:prstGeom>
          <a:ln w="15875" cap="flat" cmpd="sng" algn="ctr">
            <a:solidFill>
              <a:schemeClr val="tx1"/>
            </a:solidFill>
            <a:prstDash val="solid"/>
            <a:miter lim="800000"/>
          </a:ln>
        </p:spPr>
        <p:style>
          <a:lnRef idx="1">
            <a:schemeClr val="accent1"/>
          </a:lnRef>
          <a:fillRef idx="0">
            <a:schemeClr val="accent1"/>
          </a:fillRef>
          <a:effectRef idx="0">
            <a:schemeClr val="accent1"/>
          </a:effectRef>
          <a:fontRef idx="minor">
            <a:schemeClr val="tx1"/>
          </a:fontRef>
        </p:style>
        <p:txBody>
          <a:bodyPr vertOverflow="overflow" horzOverflow="overflow" anchor="ctr"/>
          <a:lstStyle>
            <a:defPPr>
              <a:defRPr lang="ja-JP"/>
            </a:defPPr>
            <a:lvl1pPr marL="0" algn="l" defTabSz="914116" rtl="0" eaLnBrk="1" latinLnBrk="0" hangingPunct="1">
              <a:defRPr kumimoji="1" sz="1800" kern="1200">
                <a:solidFill>
                  <a:schemeClr val="tx1"/>
                </a:solidFill>
                <a:latin typeface="+mn-lt"/>
                <a:ea typeface="+mn-ea"/>
                <a:cs typeface="+mn-cs"/>
              </a:defRPr>
            </a:lvl1pPr>
            <a:lvl2pPr marL="457057" algn="l" defTabSz="914116" rtl="0" eaLnBrk="1" latinLnBrk="0" hangingPunct="1">
              <a:defRPr kumimoji="1" sz="1800" kern="1200">
                <a:solidFill>
                  <a:schemeClr val="tx1"/>
                </a:solidFill>
                <a:latin typeface="+mn-lt"/>
                <a:ea typeface="+mn-ea"/>
                <a:cs typeface="+mn-cs"/>
              </a:defRPr>
            </a:lvl2pPr>
            <a:lvl3pPr marL="914116" algn="l" defTabSz="914116" rtl="0" eaLnBrk="1" latinLnBrk="0" hangingPunct="1">
              <a:defRPr kumimoji="1" sz="1800" kern="1200">
                <a:solidFill>
                  <a:schemeClr val="tx1"/>
                </a:solidFill>
                <a:latin typeface="+mn-lt"/>
                <a:ea typeface="+mn-ea"/>
                <a:cs typeface="+mn-cs"/>
              </a:defRPr>
            </a:lvl3pPr>
            <a:lvl4pPr marL="1371175" algn="l" defTabSz="914116" rtl="0" eaLnBrk="1" latinLnBrk="0" hangingPunct="1">
              <a:defRPr kumimoji="1" sz="1800" kern="1200">
                <a:solidFill>
                  <a:schemeClr val="tx1"/>
                </a:solidFill>
                <a:latin typeface="+mn-lt"/>
                <a:ea typeface="+mn-ea"/>
                <a:cs typeface="+mn-cs"/>
              </a:defRPr>
            </a:lvl4pPr>
            <a:lvl5pPr marL="1828232" algn="l" defTabSz="914116" rtl="0" eaLnBrk="1" latinLnBrk="0" hangingPunct="1">
              <a:defRPr kumimoji="1" sz="1800" kern="1200">
                <a:solidFill>
                  <a:schemeClr val="tx1"/>
                </a:solidFill>
                <a:latin typeface="+mn-lt"/>
                <a:ea typeface="+mn-ea"/>
                <a:cs typeface="+mn-cs"/>
              </a:defRPr>
            </a:lvl5pPr>
            <a:lvl6pPr marL="2285292" algn="l" defTabSz="914116" rtl="0" eaLnBrk="1" latinLnBrk="0" hangingPunct="1">
              <a:defRPr kumimoji="1" sz="1800" kern="1200">
                <a:solidFill>
                  <a:schemeClr val="tx1"/>
                </a:solidFill>
                <a:latin typeface="+mn-lt"/>
                <a:ea typeface="+mn-ea"/>
                <a:cs typeface="+mn-cs"/>
              </a:defRPr>
            </a:lvl6pPr>
            <a:lvl7pPr marL="2742350" algn="l" defTabSz="914116" rtl="0" eaLnBrk="1" latinLnBrk="0" hangingPunct="1">
              <a:defRPr kumimoji="1" sz="1800" kern="1200">
                <a:solidFill>
                  <a:schemeClr val="tx1"/>
                </a:solidFill>
                <a:latin typeface="+mn-lt"/>
                <a:ea typeface="+mn-ea"/>
                <a:cs typeface="+mn-cs"/>
              </a:defRPr>
            </a:lvl7pPr>
            <a:lvl8pPr marL="3199410" algn="l" defTabSz="914116" rtl="0" eaLnBrk="1" latinLnBrk="0" hangingPunct="1">
              <a:defRPr kumimoji="1" sz="1800" kern="1200">
                <a:solidFill>
                  <a:schemeClr val="tx1"/>
                </a:solidFill>
                <a:latin typeface="+mn-lt"/>
                <a:ea typeface="+mn-ea"/>
                <a:cs typeface="+mn-cs"/>
              </a:defRPr>
            </a:lvl8pPr>
            <a:lvl9pPr marL="3656468" algn="l" defTabSz="914116" rtl="0" eaLnBrk="1" latinLnBrk="0" hangingPunct="1">
              <a:defRPr kumimoji="1" sz="1800" kern="1200">
                <a:solidFill>
                  <a:schemeClr val="tx1"/>
                </a:solidFill>
                <a:latin typeface="+mn-lt"/>
                <a:ea typeface="+mn-ea"/>
                <a:cs typeface="+mn-cs"/>
              </a:defRPr>
            </a:lvl9pPr>
          </a:lstStyle>
          <a:p>
            <a:pPr algn="ctr">
              <a:defRPr lang="ja-JP" altLang="en-US"/>
            </a:pPr>
            <a:endParaRPr lang="ja-JP" altLang="en-US">
              <a:solidFill>
                <a:schemeClr val="tx1"/>
              </a:solidFill>
            </a:endParaRPr>
          </a:p>
        </p:txBody>
      </p:sp>
      <p:sp>
        <p:nvSpPr>
          <p:cNvPr id="1123" name="四角形 16"/>
          <p:cNvSpPr/>
          <p:nvPr/>
        </p:nvSpPr>
        <p:spPr>
          <a:xfrm>
            <a:off x="552734" y="1269000"/>
            <a:ext cx="2497055" cy="1151705"/>
          </a:xfrm>
          <a:prstGeom prst="rect">
            <a:avLst/>
          </a:prstGeom>
          <a:no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l">
              <a:defRPr lang="ja-JP" altLang="en-US"/>
            </a:pPr>
            <a:r>
              <a:rPr lang="ja-JP" altLang="en-US" sz="1200">
                <a:solidFill>
                  <a:schemeClr val="tx1"/>
                </a:solidFill>
                <a:latin typeface="+mn-ea"/>
              </a:rPr>
              <a:t>入院治療等を要する患者1,213</a:t>
            </a:r>
            <a:r>
              <a:rPr lang="ja-JP" altLang="en-US" sz="1200">
                <a:solidFill>
                  <a:schemeClr val="tx1"/>
                </a:solidFill>
                <a:latin typeface="+mn-ea"/>
              </a:rPr>
              <a:t>人</a:t>
            </a:r>
            <a:endParaRPr lang="ja-JP" altLang="en-US" sz="1200">
              <a:solidFill>
                <a:schemeClr val="tx1"/>
              </a:solidFill>
              <a:latin typeface="+mn-ea"/>
            </a:endParaRPr>
          </a:p>
          <a:p>
            <a:pPr algn="l">
              <a:defRPr lang="ja-JP" altLang="en-US"/>
            </a:pPr>
            <a:r>
              <a:rPr lang="ja-JP" altLang="en-US" sz="1200">
                <a:solidFill>
                  <a:schemeClr val="tx1"/>
                </a:solidFill>
                <a:latin typeface="+mn-ea"/>
              </a:rPr>
              <a:t>　　うち</a:t>
            </a:r>
            <a:r>
              <a:rPr lang="ja-JP" altLang="en-US" sz="1200">
                <a:solidFill>
                  <a:schemeClr val="tx1"/>
                </a:solidFill>
                <a:latin typeface="+mn-ea"/>
              </a:rPr>
              <a:t>医療機関88</a:t>
            </a:r>
            <a:r>
              <a:rPr lang="ja-JP" altLang="en-US" sz="1200">
                <a:solidFill>
                  <a:schemeClr val="tx1"/>
                </a:solidFill>
                <a:latin typeface="+mn-ea"/>
              </a:rPr>
              <a:t>人</a:t>
            </a:r>
            <a:endParaRPr lang="ja-JP" altLang="en-US" sz="1200">
              <a:solidFill>
                <a:schemeClr val="tx1"/>
              </a:solidFill>
              <a:latin typeface="+mn-ea"/>
            </a:endParaRPr>
          </a:p>
          <a:p>
            <a:pPr algn="l">
              <a:defRPr lang="ja-JP" altLang="en-US"/>
            </a:pPr>
            <a:r>
              <a:rPr lang="ja-JP" altLang="en-US" sz="1200">
                <a:solidFill>
                  <a:schemeClr val="tx1"/>
                </a:solidFill>
                <a:latin typeface="+mn-ea"/>
              </a:rPr>
              <a:t>　　うち宿泊療養施設181</a:t>
            </a:r>
            <a:r>
              <a:rPr lang="ja-JP" altLang="en-US" sz="1200">
                <a:solidFill>
                  <a:schemeClr val="tx1"/>
                </a:solidFill>
                <a:latin typeface="+mn-ea"/>
              </a:rPr>
              <a:t>人</a:t>
            </a:r>
            <a:endParaRPr lang="ja-JP" altLang="en-US" sz="1200">
              <a:solidFill>
                <a:schemeClr val="tx1"/>
              </a:solidFill>
              <a:latin typeface="+mn-ea"/>
            </a:endParaRPr>
          </a:p>
          <a:p>
            <a:pPr algn="l">
              <a:defRPr lang="ja-JP" altLang="en-US"/>
            </a:pPr>
            <a:r>
              <a:rPr lang="ja-JP" altLang="en-US" sz="1200">
                <a:solidFill>
                  <a:schemeClr val="tx1"/>
                </a:solidFill>
                <a:latin typeface="+mn-ea"/>
              </a:rPr>
              <a:t>　</a:t>
            </a:r>
            <a:r>
              <a:rPr lang="ja-JP" altLang="en-US" sz="1200">
                <a:solidFill>
                  <a:schemeClr val="tx1"/>
                </a:solidFill>
                <a:latin typeface="+mn-ea"/>
              </a:rPr>
              <a:t>　</a:t>
            </a:r>
            <a:r>
              <a:rPr lang="ja-JP" altLang="en-US" sz="1200">
                <a:solidFill>
                  <a:schemeClr val="tx1"/>
                </a:solidFill>
                <a:latin typeface="+mn-ea"/>
              </a:rPr>
              <a:t>うち自宅療養・自宅待機944</a:t>
            </a:r>
            <a:r>
              <a:rPr lang="ja-JP" altLang="en-US" sz="1200">
                <a:solidFill>
                  <a:schemeClr val="tx1"/>
                </a:solidFill>
                <a:latin typeface="+mn-ea"/>
              </a:rPr>
              <a:t>人</a:t>
            </a:r>
            <a:endParaRPr lang="ja-JP" altLang="en-US" sz="1200">
              <a:solidFill>
                <a:schemeClr val="tx1"/>
              </a:solidFill>
              <a:latin typeface="+mn-ea"/>
            </a:endParaRPr>
          </a:p>
          <a:p>
            <a:pPr algn="l">
              <a:defRPr lang="ja-JP" altLang="en-US"/>
            </a:pPr>
            <a:r>
              <a:rPr lang="ja-JP" altLang="en-US" sz="1200">
                <a:solidFill>
                  <a:schemeClr val="tx1"/>
                </a:solidFill>
                <a:latin typeface="+mn-ea"/>
              </a:rPr>
              <a:t>死亡37</a:t>
            </a:r>
            <a:r>
              <a:rPr lang="ja-JP" altLang="en-US" sz="1200">
                <a:solidFill>
                  <a:schemeClr val="tx1"/>
                </a:solidFill>
                <a:latin typeface="+mn-ea"/>
              </a:rPr>
              <a:t>人</a:t>
            </a:r>
            <a:endParaRPr lang="ja-JP" altLang="en-US" sz="1200">
              <a:solidFill>
                <a:schemeClr val="tx1"/>
              </a:solidFill>
              <a:latin typeface="+mn-ea"/>
            </a:endParaRPr>
          </a:p>
          <a:p>
            <a:pPr algn="l">
              <a:defRPr lang="ja-JP" altLang="en-US"/>
            </a:pPr>
            <a:r>
              <a:rPr lang="ja-JP" altLang="en-US" sz="1200">
                <a:solidFill>
                  <a:schemeClr val="tx1"/>
                </a:solidFill>
                <a:latin typeface="+mn-ea"/>
              </a:rPr>
              <a:t>退院4,720</a:t>
            </a:r>
            <a:r>
              <a:rPr lang="ja-JP" altLang="en-US" sz="1200">
                <a:solidFill>
                  <a:schemeClr val="tx1"/>
                </a:solidFill>
                <a:latin typeface="+mn-ea"/>
              </a:rPr>
              <a:t>人</a:t>
            </a:r>
            <a:endParaRPr lang="ja-JP" altLang="en-US" sz="1200">
              <a:solidFill>
                <a:schemeClr val="tx1"/>
              </a:solidFill>
              <a:latin typeface="+mn-ea"/>
            </a:endParaRPr>
          </a:p>
        </p:txBody>
      </p:sp>
      <p:sp>
        <p:nvSpPr>
          <p:cNvPr id="1124" name="図形 171"/>
          <p:cNvSpPr/>
          <p:nvPr/>
        </p:nvSpPr>
        <p:spPr>
          <a:xfrm>
            <a:off x="8460178" y="2420910"/>
            <a:ext cx="973028" cy="360045"/>
          </a:xfrm>
          <a:prstGeom prst="wedgeRectCallout">
            <a:avLst>
              <a:gd name="adj1" fmla="val -20735"/>
              <a:gd name="adj2" fmla="val 47323"/>
            </a:avLst>
          </a:prstGeom>
          <a:solidFill>
            <a:schemeClr val="bg1"/>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lstStyle>
            <a:defPPr>
              <a:defRPr lang="ja-JP"/>
            </a:defPPr>
            <a:lvl1pPr marL="0" algn="l" defTabSz="914116" rtl="0" eaLnBrk="1" latinLnBrk="0" hangingPunct="1">
              <a:defRPr kumimoji="1" sz="1800" kern="1200">
                <a:solidFill>
                  <a:schemeClr val="tx1"/>
                </a:solidFill>
                <a:latin typeface="+mn-lt"/>
                <a:ea typeface="+mn-ea"/>
                <a:cs typeface="+mn-cs"/>
              </a:defRPr>
            </a:lvl1pPr>
            <a:lvl2pPr marL="457057" algn="l" defTabSz="914116" rtl="0" eaLnBrk="1" latinLnBrk="0" hangingPunct="1">
              <a:defRPr kumimoji="1" sz="1800" kern="1200">
                <a:solidFill>
                  <a:schemeClr val="tx1"/>
                </a:solidFill>
                <a:latin typeface="+mn-lt"/>
                <a:ea typeface="+mn-ea"/>
                <a:cs typeface="+mn-cs"/>
              </a:defRPr>
            </a:lvl2pPr>
            <a:lvl3pPr marL="914116" algn="l" defTabSz="914116" rtl="0" eaLnBrk="1" latinLnBrk="0" hangingPunct="1">
              <a:defRPr kumimoji="1" sz="1800" kern="1200">
                <a:solidFill>
                  <a:schemeClr val="tx1"/>
                </a:solidFill>
                <a:latin typeface="+mn-lt"/>
                <a:ea typeface="+mn-ea"/>
                <a:cs typeface="+mn-cs"/>
              </a:defRPr>
            </a:lvl3pPr>
            <a:lvl4pPr marL="1371175" algn="l" defTabSz="914116" rtl="0" eaLnBrk="1" latinLnBrk="0" hangingPunct="1">
              <a:defRPr kumimoji="1" sz="1800" kern="1200">
                <a:solidFill>
                  <a:schemeClr val="tx1"/>
                </a:solidFill>
                <a:latin typeface="+mn-lt"/>
                <a:ea typeface="+mn-ea"/>
                <a:cs typeface="+mn-cs"/>
              </a:defRPr>
            </a:lvl4pPr>
            <a:lvl5pPr marL="1828232" algn="l" defTabSz="914116" rtl="0" eaLnBrk="1" latinLnBrk="0" hangingPunct="1">
              <a:defRPr kumimoji="1" sz="1800" kern="1200">
                <a:solidFill>
                  <a:schemeClr val="tx1"/>
                </a:solidFill>
                <a:latin typeface="+mn-lt"/>
                <a:ea typeface="+mn-ea"/>
                <a:cs typeface="+mn-cs"/>
              </a:defRPr>
            </a:lvl5pPr>
            <a:lvl6pPr marL="2285292" algn="l" defTabSz="914116" rtl="0" eaLnBrk="1" latinLnBrk="0" hangingPunct="1">
              <a:defRPr kumimoji="1" sz="1800" kern="1200">
                <a:solidFill>
                  <a:schemeClr val="tx1"/>
                </a:solidFill>
                <a:latin typeface="+mn-lt"/>
                <a:ea typeface="+mn-ea"/>
                <a:cs typeface="+mn-cs"/>
              </a:defRPr>
            </a:lvl6pPr>
            <a:lvl7pPr marL="2742350" algn="l" defTabSz="914116" rtl="0" eaLnBrk="1" latinLnBrk="0" hangingPunct="1">
              <a:defRPr kumimoji="1" sz="1800" kern="1200">
                <a:solidFill>
                  <a:schemeClr val="tx1"/>
                </a:solidFill>
                <a:latin typeface="+mn-lt"/>
                <a:ea typeface="+mn-ea"/>
                <a:cs typeface="+mn-cs"/>
              </a:defRPr>
            </a:lvl7pPr>
            <a:lvl8pPr marL="3199410" algn="l" defTabSz="914116" rtl="0" eaLnBrk="1" latinLnBrk="0" hangingPunct="1">
              <a:defRPr kumimoji="1" sz="1800" kern="1200">
                <a:solidFill>
                  <a:schemeClr val="tx1"/>
                </a:solidFill>
                <a:latin typeface="+mn-lt"/>
                <a:ea typeface="+mn-ea"/>
                <a:cs typeface="+mn-cs"/>
              </a:defRPr>
            </a:lvl8pPr>
            <a:lvl9pPr marL="3656468" algn="l" defTabSz="914116" rtl="0" eaLnBrk="1" latinLnBrk="0" hangingPunct="1">
              <a:defRPr kumimoji="1" sz="1800" kern="1200">
                <a:solidFill>
                  <a:schemeClr val="tx1"/>
                </a:solidFill>
                <a:latin typeface="+mn-lt"/>
                <a:ea typeface="+mn-ea"/>
                <a:cs typeface="+mn-cs"/>
              </a:defRPr>
            </a:lvl9pPr>
          </a:lstStyle>
          <a:p>
            <a:pPr algn="ctr">
              <a:defRPr lang="ja-JP" altLang="en-US"/>
            </a:pPr>
            <a:r>
              <a:rPr lang="ja-JP" altLang="en-US" sz="900">
                <a:solidFill>
                  <a:schemeClr val="tx1"/>
                </a:solidFill>
                <a:latin typeface="BIZ UDPゴシック"/>
                <a:ea typeface="BIZ UDPゴシック"/>
              </a:rPr>
              <a:t>1/18～1/24</a:t>
            </a:r>
            <a:endParaRPr lang="ja-JP" altLang="en-US" sz="900">
              <a:solidFill>
                <a:schemeClr val="tx1"/>
              </a:solidFill>
              <a:latin typeface="BIZ UDPゴシック"/>
              <a:ea typeface="BIZ UDPゴシック"/>
            </a:endParaRPr>
          </a:p>
          <a:p>
            <a:pPr algn="ctr">
              <a:defRPr lang="ja-JP" altLang="en-US"/>
            </a:pPr>
            <a:r>
              <a:rPr lang="ja-JP" altLang="en-US" sz="900">
                <a:solidFill>
                  <a:schemeClr val="tx1"/>
                </a:solidFill>
                <a:latin typeface="BIZ UDPゴシック"/>
                <a:ea typeface="BIZ UDPゴシック"/>
              </a:rPr>
              <a:t>533人</a:t>
            </a:r>
            <a:endParaRPr lang="ja-JP" altLang="en-US" sz="900">
              <a:solidFill>
                <a:schemeClr val="tx1"/>
              </a:solidFill>
              <a:latin typeface="BIZ UDPゴシック"/>
              <a:ea typeface="BIZ UDPゴシック"/>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50" name="四角形 13"/>
          <p:cNvSpPr/>
          <p:nvPr/>
        </p:nvSpPr>
        <p:spPr>
          <a:xfrm>
            <a:off x="272480" y="944724"/>
            <a:ext cx="9361040" cy="5337325"/>
          </a:xfrm>
          <a:prstGeom prst="rect">
            <a:avLst/>
          </a:prstGeom>
          <a:solidFill>
            <a:schemeClr val="accent4">
              <a:lumMod val="20000"/>
              <a:lumOff val="80000"/>
            </a:schemeClr>
          </a:solidFill>
          <a:ln w="9525" cap="flat" cmpd="sng" algn="ctr">
            <a:solidFill>
              <a:srgbClr val="C0002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lang="ja-JP" altLang="en-US"/>
            </a:pPr>
            <a:endParaRPr lang="ja-JP" altLang="en-US" sz="2400">
              <a:solidFill>
                <a:schemeClr val="tx1"/>
              </a:solidFill>
              <a:latin typeface="Meiryo UI"/>
              <a:ea typeface="Meiryo UI"/>
            </a:endParaRPr>
          </a:p>
        </p:txBody>
      </p:sp>
      <p:sp>
        <p:nvSpPr>
          <p:cNvPr id="1251" name="四角形 12"/>
          <p:cNvSpPr/>
          <p:nvPr/>
        </p:nvSpPr>
        <p:spPr>
          <a:xfrm>
            <a:off x="200472" y="332935"/>
            <a:ext cx="9513598" cy="787224"/>
          </a:xfrm>
          <a:prstGeom prst="rect">
            <a:avLst/>
          </a:prstGeom>
          <a:solidFill>
            <a:srgbClr val="C00020"/>
          </a:solidFill>
          <a:ln w="9525"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sz="2700" b="1" dirty="0" smtClean="0">
                <a:solidFill>
                  <a:schemeClr val="bg1"/>
                </a:solidFill>
                <a:latin typeface="Meiryo UI"/>
                <a:ea typeface="Meiryo UI"/>
              </a:rPr>
              <a:t>家庭内、保育所・幼稚園、学校、職場での感染防止対策</a:t>
            </a:r>
            <a:r>
              <a:rPr lang="ja-JP" altLang="en-US" sz="2000" b="1" dirty="0" smtClean="0">
                <a:solidFill>
                  <a:schemeClr val="bg1"/>
                </a:solidFill>
                <a:latin typeface="Meiryo UI"/>
                <a:ea typeface="Meiryo UI"/>
              </a:rPr>
              <a:t>（1/2）</a:t>
            </a:r>
            <a:endParaRPr lang="ja-JP" altLang="en-US" sz="2600" b="1" dirty="0">
              <a:solidFill>
                <a:schemeClr val="bg1"/>
              </a:solidFill>
              <a:latin typeface="Meiryo UI"/>
              <a:ea typeface="Meiryo UI"/>
            </a:endParaRPr>
          </a:p>
        </p:txBody>
      </p:sp>
      <p:sp>
        <p:nvSpPr>
          <p:cNvPr id="1252" name="四角形 47"/>
          <p:cNvSpPr/>
          <p:nvPr/>
        </p:nvSpPr>
        <p:spPr>
          <a:xfrm>
            <a:off x="488469" y="4221000"/>
            <a:ext cx="7919809" cy="603615"/>
          </a:xfrm>
          <a:prstGeom prst="rect">
            <a:avLst/>
          </a:prstGeom>
          <a:noFill/>
          <a:ln w="9525"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2600" b="1" dirty="0" smtClean="0">
                <a:solidFill>
                  <a:schemeClr val="tx1"/>
                </a:solidFill>
                <a:latin typeface="Meiryo UI"/>
                <a:ea typeface="Meiryo UI"/>
              </a:rPr>
              <a:t>■保育所・幼稚園、学校等での対策について</a:t>
            </a:r>
            <a:endParaRPr lang="ja-JP" altLang="en-US" sz="2600" b="1" dirty="0">
              <a:solidFill>
                <a:schemeClr val="tx1"/>
              </a:solidFill>
              <a:uFill>
                <a:solidFill>
                  <a:srgbClr val="FF0000"/>
                </a:solidFill>
              </a:uFill>
              <a:latin typeface="Meiryo UI"/>
              <a:ea typeface="Meiryo UI"/>
            </a:endParaRPr>
          </a:p>
        </p:txBody>
      </p:sp>
      <p:sp>
        <p:nvSpPr>
          <p:cNvPr id="1253" name="四角形 48"/>
          <p:cNvSpPr/>
          <p:nvPr/>
        </p:nvSpPr>
        <p:spPr>
          <a:xfrm>
            <a:off x="659980" y="4756435"/>
            <a:ext cx="9022510" cy="1148180"/>
          </a:xfrm>
          <a:prstGeom prst="rect">
            <a:avLst/>
          </a:prstGeom>
          <a:noFill/>
          <a:ln w="9525"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lang="ja-JP" altLang="en-US"/>
            </a:pPr>
            <a:r>
              <a:rPr lang="ja-JP" altLang="en-US" sz="2400" b="1" dirty="0" smtClean="0">
                <a:solidFill>
                  <a:schemeClr val="tx1"/>
                </a:solidFill>
                <a:latin typeface="Meiryo UI"/>
                <a:ea typeface="Meiryo UI"/>
              </a:rPr>
              <a:t>○</a:t>
            </a:r>
            <a:r>
              <a:rPr lang="ja-JP" altLang="en-US" sz="2400" b="1" dirty="0" smtClean="0">
                <a:solidFill>
                  <a:srgbClr val="FF0000"/>
                </a:solidFill>
                <a:latin typeface="Meiryo UI"/>
                <a:ea typeface="Meiryo UI"/>
              </a:rPr>
              <a:t>　室内の十分な換気、こまめな手指消毒、共有部分の消毒</a:t>
            </a:r>
            <a:r>
              <a:rPr lang="ja-JP" altLang="en-US" sz="2400" dirty="0" smtClean="0">
                <a:solidFill>
                  <a:schemeClr val="tx1"/>
                </a:solidFill>
                <a:latin typeface="Meiryo UI"/>
                <a:ea typeface="Meiryo UI"/>
              </a:rPr>
              <a:t>など、</a:t>
            </a:r>
            <a:endParaRPr lang="ja-JP" altLang="en-US" sz="2400" dirty="0">
              <a:solidFill>
                <a:schemeClr val="tx1"/>
              </a:solidFill>
              <a:latin typeface="Meiryo UI"/>
              <a:ea typeface="Meiryo UI"/>
            </a:endParaRPr>
          </a:p>
          <a:p>
            <a:pPr algn="l">
              <a:defRPr lang="ja-JP" altLang="en-US"/>
            </a:pPr>
            <a:r>
              <a:rPr lang="ja-JP" altLang="en-US" sz="2400" dirty="0" smtClean="0">
                <a:solidFill>
                  <a:schemeClr val="tx1"/>
                </a:solidFill>
                <a:latin typeface="Meiryo UI"/>
                <a:ea typeface="Meiryo UI"/>
              </a:rPr>
              <a:t>　基</a:t>
            </a:r>
            <a:r>
              <a:rPr lang="ja-JP" altLang="en-US" sz="2400" dirty="0" smtClean="0">
                <a:solidFill>
                  <a:schemeClr val="tx1"/>
                </a:solidFill>
                <a:latin typeface="Meiryo UI"/>
                <a:ea typeface="Meiryo UI"/>
              </a:rPr>
              <a:t>本的な感染防止対策の徹底をお願いします。</a:t>
            </a:r>
            <a:endParaRPr lang="ja-JP" altLang="en-US" sz="2400" dirty="0" smtClean="0">
              <a:solidFill>
                <a:schemeClr val="tx1"/>
              </a:solidFill>
              <a:latin typeface="Meiryo UI"/>
              <a:ea typeface="Meiryo UI"/>
            </a:endParaRPr>
          </a:p>
          <a:p>
            <a:pPr algn="l">
              <a:defRPr lang="ja-JP" altLang="en-US"/>
            </a:pPr>
            <a:r>
              <a:rPr lang="ja-JP" altLang="en-US" sz="2400" dirty="0" smtClean="0">
                <a:solidFill>
                  <a:schemeClr val="tx1"/>
                </a:solidFill>
                <a:latin typeface="Meiryo UI"/>
                <a:ea typeface="Meiryo UI"/>
              </a:rPr>
              <a:t>○</a:t>
            </a:r>
            <a:r>
              <a:rPr lang="ja-JP" altLang="en-US" sz="2400" dirty="0" smtClean="0">
                <a:solidFill>
                  <a:schemeClr val="tx1"/>
                </a:solidFill>
                <a:latin typeface="Meiryo UI"/>
                <a:ea typeface="Meiryo UI"/>
              </a:rPr>
              <a:t>　</a:t>
            </a:r>
            <a:r>
              <a:rPr lang="ja-JP" altLang="en-US" sz="2400" dirty="0" smtClean="0">
                <a:solidFill>
                  <a:schemeClr val="tx1"/>
                </a:solidFill>
                <a:latin typeface="Meiryo UI"/>
                <a:ea typeface="Meiryo UI"/>
              </a:rPr>
              <a:t>発熱等</a:t>
            </a:r>
            <a:r>
              <a:rPr lang="ja-JP" altLang="en-US" sz="2400" dirty="0" smtClean="0">
                <a:solidFill>
                  <a:schemeClr val="tx1"/>
                </a:solidFill>
                <a:latin typeface="Meiryo UI"/>
                <a:ea typeface="Meiryo UI"/>
              </a:rPr>
              <a:t>の</a:t>
            </a:r>
            <a:r>
              <a:rPr lang="ja-JP" altLang="en-US" sz="2400" dirty="0" smtClean="0">
                <a:solidFill>
                  <a:schemeClr val="tx1"/>
                </a:solidFill>
                <a:latin typeface="Meiryo UI"/>
                <a:ea typeface="Meiryo UI"/>
              </a:rPr>
              <a:t>症状が</a:t>
            </a:r>
            <a:r>
              <a:rPr lang="ja-JP" altLang="en-US" sz="2400" dirty="0" smtClean="0">
                <a:solidFill>
                  <a:schemeClr val="tx1"/>
                </a:solidFill>
                <a:latin typeface="Meiryo UI"/>
                <a:ea typeface="Meiryo UI"/>
              </a:rPr>
              <a:t>見られるときは</a:t>
            </a:r>
            <a:r>
              <a:rPr lang="ja-JP" altLang="en-US" sz="2400" dirty="0" smtClean="0">
                <a:solidFill>
                  <a:schemeClr val="tx1"/>
                </a:solidFill>
                <a:latin typeface="Meiryo UI"/>
                <a:ea typeface="Meiryo UI"/>
              </a:rPr>
              <a:t>、</a:t>
            </a:r>
            <a:r>
              <a:rPr lang="ja-JP" altLang="en-US" sz="2400" dirty="0" smtClean="0">
                <a:solidFill>
                  <a:schemeClr val="tx1"/>
                </a:solidFill>
                <a:latin typeface="Meiryo UI"/>
                <a:ea typeface="Meiryo UI"/>
              </a:rPr>
              <a:t>登園</a:t>
            </a:r>
            <a:r>
              <a:rPr lang="ja-JP" altLang="en-US" sz="2400" dirty="0" smtClean="0">
                <a:solidFill>
                  <a:schemeClr val="tx1"/>
                </a:solidFill>
                <a:latin typeface="Meiryo UI"/>
                <a:ea typeface="Meiryo UI"/>
              </a:rPr>
              <a:t>・</a:t>
            </a:r>
            <a:r>
              <a:rPr lang="ja-JP" altLang="en-US" sz="2400" dirty="0" smtClean="0">
                <a:solidFill>
                  <a:schemeClr val="tx1"/>
                </a:solidFill>
                <a:latin typeface="Meiryo UI"/>
                <a:ea typeface="Meiryo UI"/>
              </a:rPr>
              <a:t>登校を</a:t>
            </a:r>
            <a:r>
              <a:rPr lang="ja-JP" altLang="en-US" sz="2400" dirty="0" smtClean="0">
                <a:solidFill>
                  <a:schemeClr val="tx1"/>
                </a:solidFill>
                <a:latin typeface="Meiryo UI"/>
                <a:ea typeface="Meiryo UI"/>
              </a:rPr>
              <a:t>控えてください。</a:t>
            </a:r>
            <a:endParaRPr lang="ja-JP" altLang="en-US" sz="2400" dirty="0" smtClean="0">
              <a:solidFill>
                <a:schemeClr val="tx1"/>
              </a:solidFill>
              <a:latin typeface="Meiryo UI"/>
              <a:ea typeface="Meiryo UI"/>
            </a:endParaRPr>
          </a:p>
        </p:txBody>
      </p:sp>
      <p:sp>
        <p:nvSpPr>
          <p:cNvPr id="1254" name="四角形 54"/>
          <p:cNvSpPr/>
          <p:nvPr/>
        </p:nvSpPr>
        <p:spPr>
          <a:xfrm>
            <a:off x="597855" y="1269000"/>
            <a:ext cx="8963145" cy="1085084"/>
          </a:xfrm>
          <a:prstGeom prst="rect">
            <a:avLst/>
          </a:prstGeom>
          <a:solidFill>
            <a:schemeClr val="accent4">
              <a:lumMod val="20000"/>
              <a:lumOff val="80000"/>
            </a:schemeClr>
          </a:solidFill>
          <a:ln w="9525"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2600" b="1" dirty="0">
                <a:solidFill>
                  <a:srgbClr val="FF0000"/>
                </a:solidFill>
                <a:uFill>
                  <a:solidFill>
                    <a:srgbClr val="FF0000"/>
                  </a:solidFill>
                </a:uFill>
                <a:latin typeface="Meiryo UI"/>
                <a:ea typeface="Meiryo UI"/>
              </a:rPr>
              <a:t>　</a:t>
            </a:r>
            <a:r>
              <a:rPr lang="ja-JP" altLang="en-US" sz="2600" b="1" u="heavy" dirty="0">
                <a:solidFill>
                  <a:srgbClr val="FF0000"/>
                </a:solidFill>
                <a:uFill>
                  <a:solidFill>
                    <a:srgbClr val="FF0000"/>
                  </a:solidFill>
                </a:uFill>
                <a:latin typeface="Meiryo UI"/>
                <a:ea typeface="Meiryo UI"/>
              </a:rPr>
              <a:t>不織布</a:t>
            </a:r>
            <a:r>
              <a:rPr lang="ja-JP" altLang="en-US" sz="2600" b="1" u="heavy" dirty="0">
                <a:solidFill>
                  <a:srgbClr val="FF0000"/>
                </a:solidFill>
                <a:uFill>
                  <a:solidFill>
                    <a:srgbClr val="FF0000"/>
                  </a:solidFill>
                </a:uFill>
                <a:latin typeface="Meiryo UI"/>
                <a:ea typeface="Meiryo UI"/>
              </a:rPr>
              <a:t>マスクの</a:t>
            </a:r>
            <a:r>
              <a:rPr lang="ja-JP" altLang="en-US" sz="2600" b="1" u="heavy" dirty="0">
                <a:solidFill>
                  <a:srgbClr val="FF0000"/>
                </a:solidFill>
                <a:uFill>
                  <a:solidFill>
                    <a:srgbClr val="FF0000"/>
                  </a:solidFill>
                </a:uFill>
                <a:latin typeface="Meiryo UI"/>
                <a:ea typeface="Meiryo UI"/>
              </a:rPr>
              <a:t>正しい</a:t>
            </a:r>
            <a:r>
              <a:rPr lang="ja-JP" altLang="en-US" sz="2600" b="1" u="heavy" dirty="0">
                <a:solidFill>
                  <a:srgbClr val="FF0000"/>
                </a:solidFill>
                <a:uFill>
                  <a:solidFill>
                    <a:srgbClr val="FF0000"/>
                  </a:solidFill>
                </a:uFill>
                <a:latin typeface="Meiryo UI"/>
                <a:ea typeface="Meiryo UI"/>
              </a:rPr>
              <a:t>着用</a:t>
            </a:r>
            <a:r>
              <a:rPr lang="ja-JP" altLang="en-US" sz="2600" b="1" dirty="0">
                <a:solidFill>
                  <a:srgbClr val="FF0000"/>
                </a:solidFill>
                <a:latin typeface="Meiryo UI"/>
                <a:ea typeface="Meiryo UI"/>
              </a:rPr>
              <a:t>、３密の回避</a:t>
            </a:r>
            <a:r>
              <a:rPr lang="ja-JP" altLang="en-US" sz="2600" dirty="0">
                <a:solidFill>
                  <a:schemeClr val="tx1"/>
                </a:solidFill>
                <a:uFill>
                  <a:solidFill>
                    <a:srgbClr val="FF0000"/>
                  </a:solidFill>
                </a:uFill>
                <a:latin typeface="Meiryo UI"/>
                <a:ea typeface="Meiryo UI"/>
              </a:rPr>
              <a:t>など</a:t>
            </a:r>
            <a:r>
              <a:rPr lang="ja-JP" altLang="en-US" sz="2600" dirty="0">
                <a:solidFill>
                  <a:schemeClr val="tx1"/>
                </a:solidFill>
                <a:latin typeface="Meiryo UI"/>
                <a:ea typeface="Meiryo UI"/>
              </a:rPr>
              <a:t>基本的な感染</a:t>
            </a:r>
            <a:r>
              <a:rPr lang="ja-JP" altLang="en-US" sz="2600" dirty="0" smtClean="0">
                <a:solidFill>
                  <a:schemeClr val="tx1"/>
                </a:solidFill>
                <a:latin typeface="Meiryo UI"/>
                <a:ea typeface="Meiryo UI"/>
              </a:rPr>
              <a:t>防止対策</a:t>
            </a:r>
            <a:r>
              <a:rPr lang="ja-JP" altLang="en-US" sz="2600" dirty="0">
                <a:solidFill>
                  <a:schemeClr val="tx1"/>
                </a:solidFill>
                <a:latin typeface="Meiryo UI"/>
                <a:ea typeface="Meiryo UI"/>
              </a:rPr>
              <a:t>を</a:t>
            </a:r>
            <a:r>
              <a:rPr lang="ja-JP" altLang="en-US" sz="2600" dirty="0" smtClean="0">
                <a:solidFill>
                  <a:schemeClr val="tx1"/>
                </a:solidFill>
                <a:latin typeface="Meiryo UI"/>
                <a:ea typeface="Meiryo UI"/>
              </a:rPr>
              <a:t>徹底</a:t>
            </a:r>
            <a:r>
              <a:rPr lang="ja-JP" altLang="en-US" sz="2600" dirty="0" smtClean="0">
                <a:solidFill>
                  <a:schemeClr val="tx1"/>
                </a:solidFill>
                <a:latin typeface="Meiryo UI"/>
                <a:ea typeface="Meiryo UI"/>
              </a:rPr>
              <a:t>してください。</a:t>
            </a:r>
            <a:endParaRPr lang="ja-JP" altLang="en-US" sz="2600" dirty="0" smtClean="0">
              <a:solidFill>
                <a:schemeClr val="tx1"/>
              </a:solidFill>
              <a:latin typeface="Meiryo UI"/>
              <a:ea typeface="Meiryo UI"/>
            </a:endParaRPr>
          </a:p>
        </p:txBody>
      </p:sp>
      <p:sp>
        <p:nvSpPr>
          <p:cNvPr id="1255" name="四角形 55"/>
          <p:cNvSpPr/>
          <p:nvPr/>
        </p:nvSpPr>
        <p:spPr>
          <a:xfrm>
            <a:off x="682490" y="3081608"/>
            <a:ext cx="9022510" cy="851392"/>
          </a:xfrm>
          <a:prstGeom prst="rect">
            <a:avLst/>
          </a:prstGeom>
          <a:noFill/>
          <a:ln w="9525"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lang="ja-JP" altLang="en-US"/>
            </a:pPr>
            <a:r>
              <a:rPr lang="ja-JP" altLang="en-US" sz="2400" dirty="0" smtClean="0">
                <a:solidFill>
                  <a:schemeClr val="tx1"/>
                </a:solidFill>
                <a:latin typeface="Meiryo UI"/>
                <a:ea typeface="Meiryo UI"/>
              </a:rPr>
              <a:t>○　</a:t>
            </a:r>
            <a:r>
              <a:rPr lang="ja-JP" altLang="en-US" sz="2400" b="1" dirty="0" smtClean="0">
                <a:solidFill>
                  <a:srgbClr val="FF0000"/>
                </a:solidFill>
                <a:latin typeface="Meiryo UI"/>
                <a:ea typeface="Meiryo UI"/>
              </a:rPr>
              <a:t>部屋の十分な換気、共有部分の消毒、タオルや</a:t>
            </a:r>
            <a:r>
              <a:rPr lang="ja-JP" altLang="en-US" sz="2400" b="1" dirty="0" smtClean="0">
                <a:solidFill>
                  <a:srgbClr val="FF0000"/>
                </a:solidFill>
                <a:latin typeface="Meiryo UI"/>
                <a:ea typeface="Meiryo UI"/>
              </a:rPr>
              <a:t>食器の</a:t>
            </a:r>
            <a:r>
              <a:rPr lang="ja-JP" altLang="en-US" sz="2400" b="1" dirty="0" smtClean="0">
                <a:solidFill>
                  <a:srgbClr val="FF0000"/>
                </a:solidFill>
                <a:latin typeface="Meiryo UI"/>
                <a:ea typeface="Meiryo UI"/>
              </a:rPr>
              <a:t>共用を</a:t>
            </a:r>
            <a:endParaRPr lang="ja-JP" altLang="en-US" sz="2400" dirty="0">
              <a:solidFill>
                <a:schemeClr val="tx1"/>
              </a:solidFill>
              <a:latin typeface="Meiryo UI"/>
              <a:ea typeface="Meiryo UI"/>
            </a:endParaRPr>
          </a:p>
          <a:p>
            <a:pPr algn="l">
              <a:defRPr lang="ja-JP" altLang="en-US"/>
            </a:pPr>
            <a:r>
              <a:rPr lang="ja-JP" altLang="en-US" sz="2400" b="1" dirty="0" smtClean="0">
                <a:solidFill>
                  <a:srgbClr val="FF0000"/>
                </a:solidFill>
                <a:latin typeface="Meiryo UI"/>
                <a:ea typeface="Meiryo UI"/>
              </a:rPr>
              <a:t>　</a:t>
            </a:r>
            <a:r>
              <a:rPr lang="ja-JP" altLang="en-US" sz="2400" b="1" dirty="0" smtClean="0">
                <a:solidFill>
                  <a:srgbClr val="FF0000"/>
                </a:solidFill>
                <a:latin typeface="Meiryo UI"/>
                <a:ea typeface="Meiryo UI"/>
              </a:rPr>
              <a:t>避ける</a:t>
            </a:r>
            <a:r>
              <a:rPr lang="ja-JP" altLang="en-US" sz="2400" dirty="0" smtClean="0">
                <a:solidFill>
                  <a:schemeClr val="tx1"/>
                </a:solidFill>
                <a:latin typeface="Meiryo UI"/>
                <a:ea typeface="Meiryo UI"/>
              </a:rPr>
              <a:t>など、家庭での感染防止対策の徹底をお願い</a:t>
            </a:r>
            <a:r>
              <a:rPr lang="ja-JP" altLang="en-US" sz="2400" dirty="0" smtClean="0">
                <a:solidFill>
                  <a:schemeClr val="tx1"/>
                </a:solidFill>
                <a:latin typeface="Meiryo UI"/>
                <a:ea typeface="Meiryo UI"/>
              </a:rPr>
              <a:t>します。</a:t>
            </a:r>
            <a:endParaRPr lang="ja-JP" altLang="en-US" sz="2400" dirty="0" smtClean="0">
              <a:solidFill>
                <a:schemeClr val="tx1"/>
              </a:solidFill>
              <a:latin typeface="Meiryo UI"/>
              <a:ea typeface="Meiryo UI"/>
            </a:endParaRPr>
          </a:p>
          <a:p>
            <a:pPr algn="l">
              <a:defRPr lang="ja-JP" altLang="en-US"/>
            </a:pPr>
            <a:r>
              <a:rPr lang="ja-JP" altLang="en-US" sz="2400" dirty="0" smtClean="0">
                <a:solidFill>
                  <a:schemeClr val="tx1"/>
                </a:solidFill>
                <a:latin typeface="Meiryo UI"/>
                <a:ea typeface="Meiryo UI"/>
              </a:rPr>
              <a:t>○</a:t>
            </a:r>
            <a:r>
              <a:rPr lang="ja-JP" altLang="en-US" sz="2400" dirty="0" smtClean="0">
                <a:solidFill>
                  <a:schemeClr val="tx1"/>
                </a:solidFill>
                <a:latin typeface="Meiryo UI"/>
                <a:ea typeface="Meiryo UI"/>
              </a:rPr>
              <a:t>　</a:t>
            </a:r>
            <a:r>
              <a:rPr lang="ja-JP" altLang="en-US" sz="2400" dirty="0" smtClean="0">
                <a:solidFill>
                  <a:schemeClr val="tx1"/>
                </a:solidFill>
                <a:latin typeface="Meiryo UI"/>
                <a:ea typeface="Meiryo UI"/>
              </a:rPr>
              <a:t>帰宅時と飲食前には必ず</a:t>
            </a:r>
            <a:r>
              <a:rPr lang="ja-JP" altLang="en-US" sz="2400" dirty="0" smtClean="0">
                <a:solidFill>
                  <a:schemeClr val="tx1"/>
                </a:solidFill>
                <a:latin typeface="Meiryo UI"/>
                <a:ea typeface="Meiryo UI"/>
              </a:rPr>
              <a:t>手洗いをしてください</a:t>
            </a:r>
            <a:r>
              <a:rPr lang="ja-JP" altLang="en-US" sz="2400" dirty="0" smtClean="0">
                <a:solidFill>
                  <a:schemeClr val="tx1"/>
                </a:solidFill>
                <a:latin typeface="Meiryo UI"/>
                <a:ea typeface="Meiryo UI"/>
              </a:rPr>
              <a:t>。</a:t>
            </a:r>
            <a:endParaRPr lang="ja-JP" altLang="en-US" sz="2400" dirty="0" smtClean="0">
              <a:solidFill>
                <a:schemeClr val="tx1"/>
              </a:solidFill>
              <a:latin typeface="Meiryo UI"/>
              <a:ea typeface="Meiryo UI"/>
            </a:endParaRPr>
          </a:p>
        </p:txBody>
      </p:sp>
      <p:sp>
        <p:nvSpPr>
          <p:cNvPr id="1256" name="四角形 56"/>
          <p:cNvSpPr/>
          <p:nvPr/>
        </p:nvSpPr>
        <p:spPr>
          <a:xfrm>
            <a:off x="502998" y="2421000"/>
            <a:ext cx="4891867" cy="603615"/>
          </a:xfrm>
          <a:prstGeom prst="rect">
            <a:avLst/>
          </a:prstGeom>
          <a:noFill/>
          <a:ln w="9525"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2600" b="1" dirty="0" smtClean="0">
                <a:solidFill>
                  <a:schemeClr val="tx1"/>
                </a:solidFill>
                <a:latin typeface="Meiryo UI"/>
                <a:ea typeface="Meiryo UI"/>
              </a:rPr>
              <a:t>■家庭内での対策について</a:t>
            </a:r>
            <a:endParaRPr lang="ja-JP" altLang="en-US" sz="2600" b="1" dirty="0">
              <a:solidFill>
                <a:schemeClr val="tx1"/>
              </a:solidFill>
              <a:uFill>
                <a:solidFill>
                  <a:srgbClr val="FF0000"/>
                </a:solidFill>
              </a:uFill>
              <a:latin typeface="Meiryo UI"/>
              <a:ea typeface="Meiryo UI"/>
            </a:endParaRPr>
          </a:p>
        </p:txBody>
      </p:sp>
    </p:spTree>
    <p:extLst>
      <p:ext uri="{BB962C8B-B14F-4D97-AF65-F5344CB8AC3E}">
        <p14:creationId xmlns:p14="http://schemas.microsoft.com/office/powerpoint/2010/main" val="3512539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58" name="四角形 13"/>
          <p:cNvSpPr/>
          <p:nvPr/>
        </p:nvSpPr>
        <p:spPr>
          <a:xfrm>
            <a:off x="272480" y="944724"/>
            <a:ext cx="9361040" cy="5337325"/>
          </a:xfrm>
          <a:prstGeom prst="rect">
            <a:avLst/>
          </a:prstGeom>
          <a:solidFill>
            <a:schemeClr val="accent4">
              <a:lumMod val="20000"/>
              <a:lumOff val="80000"/>
            </a:schemeClr>
          </a:solidFill>
          <a:ln w="9525" cap="flat" cmpd="sng" algn="ctr">
            <a:solidFill>
              <a:srgbClr val="C0002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lang="ja-JP" altLang="en-US"/>
            </a:pPr>
            <a:endParaRPr lang="ja-JP" altLang="en-US" sz="2400">
              <a:solidFill>
                <a:schemeClr val="tx1"/>
              </a:solidFill>
              <a:latin typeface="Meiryo UI"/>
              <a:ea typeface="Meiryo UI"/>
            </a:endParaRPr>
          </a:p>
        </p:txBody>
      </p:sp>
      <p:sp>
        <p:nvSpPr>
          <p:cNvPr id="1259" name="四角形 16"/>
          <p:cNvSpPr/>
          <p:nvPr/>
        </p:nvSpPr>
        <p:spPr>
          <a:xfrm>
            <a:off x="705000" y="1845000"/>
            <a:ext cx="9106992" cy="1440159"/>
          </a:xfrm>
          <a:prstGeom prst="rect">
            <a:avLst/>
          </a:prstGeom>
          <a:noFill/>
          <a:ln w="9525"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lstStyle/>
          <a:p>
            <a:pPr algn="l">
              <a:defRPr lang="ja-JP" altLang="en-US"/>
            </a:pPr>
            <a:r>
              <a:rPr lang="ja-JP" altLang="en-US" sz="2400" b="1" dirty="0" smtClean="0">
                <a:solidFill>
                  <a:schemeClr val="tx1"/>
                </a:solidFill>
                <a:latin typeface="Meiryo UI"/>
                <a:ea typeface="Meiryo UI"/>
              </a:rPr>
              <a:t>○</a:t>
            </a:r>
            <a:r>
              <a:rPr lang="ja-JP" altLang="en-US" sz="2400" b="1" dirty="0" smtClean="0">
                <a:solidFill>
                  <a:srgbClr val="FF0000"/>
                </a:solidFill>
                <a:latin typeface="Meiryo UI"/>
                <a:ea typeface="Meiryo UI"/>
              </a:rPr>
              <a:t>　室内の十分な換気、こまめな手指消毒、共有部分の消毒</a:t>
            </a:r>
            <a:r>
              <a:rPr lang="ja-JP" altLang="en-US" sz="2400" dirty="0" smtClean="0">
                <a:solidFill>
                  <a:schemeClr val="tx1"/>
                </a:solidFill>
                <a:latin typeface="Meiryo UI"/>
                <a:ea typeface="Meiryo UI"/>
              </a:rPr>
              <a:t>など、</a:t>
            </a:r>
            <a:endParaRPr lang="ja-JP" altLang="en-US" sz="2400" dirty="0">
              <a:solidFill>
                <a:schemeClr val="tx1"/>
              </a:solidFill>
              <a:latin typeface="Meiryo UI"/>
              <a:ea typeface="Meiryo UI"/>
            </a:endParaRPr>
          </a:p>
          <a:p>
            <a:pPr algn="l">
              <a:defRPr lang="ja-JP" altLang="en-US"/>
            </a:pPr>
            <a:r>
              <a:rPr lang="ja-JP" altLang="en-US" sz="2400" dirty="0" smtClean="0">
                <a:solidFill>
                  <a:schemeClr val="tx1"/>
                </a:solidFill>
                <a:latin typeface="Meiryo UI"/>
                <a:ea typeface="Meiryo UI"/>
              </a:rPr>
              <a:t>　基</a:t>
            </a:r>
            <a:r>
              <a:rPr lang="ja-JP" altLang="en-US" sz="2400" dirty="0" smtClean="0">
                <a:solidFill>
                  <a:schemeClr val="tx1"/>
                </a:solidFill>
                <a:latin typeface="Meiryo UI"/>
                <a:ea typeface="Meiryo UI"/>
              </a:rPr>
              <a:t>本的な感染防止対策の徹底をお願いします。</a:t>
            </a:r>
            <a:endParaRPr lang="ja-JP" altLang="en-US" sz="2400" dirty="0" smtClean="0">
              <a:solidFill>
                <a:schemeClr val="tx1"/>
              </a:solidFill>
              <a:latin typeface="Meiryo UI"/>
              <a:ea typeface="Meiryo UI"/>
            </a:endParaRPr>
          </a:p>
          <a:p>
            <a:r>
              <a:rPr lang="ja-JP" altLang="en-US" sz="2400" b="1" dirty="0" smtClean="0">
                <a:solidFill>
                  <a:schemeClr val="tx1"/>
                </a:solidFill>
                <a:uFill>
                  <a:solidFill>
                    <a:srgbClr val="FF0000"/>
                  </a:solidFill>
                </a:uFill>
                <a:latin typeface="Meiryo UI"/>
                <a:ea typeface="Meiryo UI"/>
              </a:rPr>
              <a:t>○</a:t>
            </a:r>
            <a:r>
              <a:rPr lang="ja-JP" altLang="en-US" sz="2400" b="1" dirty="0" smtClean="0">
                <a:solidFill>
                  <a:srgbClr val="FF0000"/>
                </a:solidFill>
                <a:uFill>
                  <a:solidFill>
                    <a:srgbClr val="FF0000"/>
                  </a:solidFill>
                </a:uFill>
                <a:latin typeface="Meiryo UI"/>
                <a:ea typeface="Meiryo UI"/>
              </a:rPr>
              <a:t>　</a:t>
            </a:r>
            <a:r>
              <a:rPr lang="ja-JP" altLang="en-US" sz="2400" b="0" dirty="0" smtClean="0">
                <a:solidFill>
                  <a:schemeClr val="tx1"/>
                </a:solidFill>
                <a:uFill>
                  <a:solidFill>
                    <a:srgbClr val="FF0000"/>
                  </a:solidFill>
                </a:uFill>
                <a:latin typeface="Meiryo UI"/>
                <a:ea typeface="Meiryo UI"/>
              </a:rPr>
              <a:t>在宅勤務（テレワーク）</a:t>
            </a:r>
            <a:r>
              <a:rPr lang="ja-JP" altLang="en-US" sz="2400" b="0" dirty="0" smtClean="0">
                <a:solidFill>
                  <a:schemeClr val="tx1"/>
                </a:solidFill>
                <a:uFill>
                  <a:solidFill>
                    <a:srgbClr val="FF0000"/>
                  </a:solidFill>
                </a:uFill>
                <a:latin typeface="Meiryo UI"/>
                <a:ea typeface="Meiryo UI"/>
              </a:rPr>
              <a:t>や</a:t>
            </a:r>
            <a:r>
              <a:rPr lang="ja-JP" altLang="en-US" sz="2400" b="0" dirty="0" smtClean="0">
                <a:solidFill>
                  <a:schemeClr val="tx1"/>
                </a:solidFill>
                <a:uFill>
                  <a:solidFill>
                    <a:srgbClr val="FF0000"/>
                  </a:solidFill>
                </a:uFill>
                <a:latin typeface="Meiryo UI"/>
                <a:ea typeface="Meiryo UI"/>
              </a:rPr>
              <a:t>休暇</a:t>
            </a:r>
            <a:r>
              <a:rPr lang="ja-JP" altLang="en-US" sz="2400" b="0" dirty="0">
                <a:solidFill>
                  <a:schemeClr val="tx1"/>
                </a:solidFill>
                <a:uFill>
                  <a:solidFill>
                    <a:srgbClr val="FF0000"/>
                  </a:solidFill>
                </a:uFill>
                <a:latin typeface="Meiryo UI"/>
                <a:ea typeface="Meiryo UI"/>
              </a:rPr>
              <a:t>取得の促進等</a:t>
            </a:r>
            <a:r>
              <a:rPr lang="ja-JP" altLang="en-US" sz="2400" dirty="0">
                <a:solidFill>
                  <a:schemeClr val="tx1"/>
                </a:solidFill>
                <a:uFill>
                  <a:solidFill>
                    <a:srgbClr val="FF0000"/>
                  </a:solidFill>
                </a:uFill>
                <a:latin typeface="Meiryo UI"/>
                <a:ea typeface="Meiryo UI"/>
              </a:rPr>
              <a:t>に</a:t>
            </a:r>
            <a:r>
              <a:rPr lang="ja-JP" altLang="en-US" sz="2400" dirty="0" smtClean="0">
                <a:solidFill>
                  <a:schemeClr val="tx1"/>
                </a:solidFill>
                <a:uFill>
                  <a:solidFill>
                    <a:srgbClr val="FF0000"/>
                  </a:solidFill>
                </a:uFill>
                <a:latin typeface="Meiryo UI"/>
                <a:ea typeface="Meiryo UI"/>
              </a:rPr>
              <a:t>よる</a:t>
            </a:r>
            <a:r>
              <a:rPr lang="ja-JP" altLang="en-US" sz="2400" b="1" dirty="0" smtClean="0">
                <a:solidFill>
                  <a:srgbClr val="FF0000"/>
                </a:solidFill>
                <a:uFill>
                  <a:solidFill>
                    <a:srgbClr val="FF0000"/>
                  </a:solidFill>
                </a:uFill>
                <a:latin typeface="Meiryo UI"/>
                <a:ea typeface="Meiryo UI"/>
              </a:rPr>
              <a:t>出勤者数</a:t>
            </a:r>
            <a:endParaRPr lang="en-US" altLang="ja-JP" sz="2400" b="0" dirty="0" smtClean="0">
              <a:solidFill>
                <a:schemeClr val="tx1"/>
              </a:solidFill>
              <a:uFill>
                <a:solidFill>
                  <a:srgbClr val="FF0000"/>
                </a:solidFill>
              </a:uFill>
              <a:latin typeface="Meiryo UI"/>
              <a:ea typeface="Meiryo UI"/>
            </a:endParaRPr>
          </a:p>
          <a:p>
            <a:r>
              <a:rPr lang="ja-JP" altLang="en-US" sz="2400" b="1" dirty="0" smtClean="0">
                <a:solidFill>
                  <a:srgbClr val="FF0000"/>
                </a:solidFill>
                <a:uFill>
                  <a:solidFill>
                    <a:srgbClr val="FF0000"/>
                  </a:solidFill>
                </a:uFill>
                <a:latin typeface="Meiryo UI"/>
                <a:ea typeface="Meiryo UI"/>
              </a:rPr>
              <a:t>　</a:t>
            </a:r>
            <a:r>
              <a:rPr lang="ja-JP" altLang="en-US" sz="2400" b="1" dirty="0" smtClean="0">
                <a:solidFill>
                  <a:srgbClr val="FF0000"/>
                </a:solidFill>
                <a:uFill>
                  <a:solidFill>
                    <a:srgbClr val="FF0000"/>
                  </a:solidFill>
                </a:uFill>
                <a:latin typeface="Meiryo UI"/>
                <a:ea typeface="Meiryo UI"/>
              </a:rPr>
              <a:t>削</a:t>
            </a:r>
            <a:r>
              <a:rPr lang="ja-JP" altLang="en-US" sz="2400" b="1" dirty="0" smtClean="0">
                <a:solidFill>
                  <a:srgbClr val="FF0000"/>
                </a:solidFill>
                <a:uFill>
                  <a:solidFill>
                    <a:srgbClr val="FF0000"/>
                  </a:solidFill>
                </a:uFill>
                <a:latin typeface="Meiryo UI"/>
                <a:ea typeface="Meiryo UI"/>
              </a:rPr>
              <a:t>減の取組を推進</a:t>
            </a:r>
            <a:r>
              <a:rPr lang="ja-JP" altLang="en-US" sz="2400" b="0" dirty="0" smtClean="0">
                <a:solidFill>
                  <a:schemeClr val="tx1"/>
                </a:solidFill>
                <a:uFill>
                  <a:solidFill>
                    <a:srgbClr val="FF0000"/>
                  </a:solidFill>
                </a:uFill>
                <a:latin typeface="Meiryo UI"/>
                <a:ea typeface="Meiryo UI"/>
              </a:rPr>
              <a:t>していただくようお願いします。</a:t>
            </a:r>
            <a:endParaRPr lang="ja-JP" altLang="en-US" sz="2400" b="1" dirty="0" smtClean="0">
              <a:solidFill>
                <a:srgbClr val="FF0000"/>
              </a:solidFill>
              <a:uFill>
                <a:solidFill>
                  <a:srgbClr val="FF0000"/>
                </a:solidFill>
              </a:uFill>
              <a:latin typeface="Meiryo UI"/>
              <a:ea typeface="Meiryo UI"/>
            </a:endParaRPr>
          </a:p>
          <a:p>
            <a:r>
              <a:rPr lang="ja-JP" altLang="en-US" sz="2400" b="1" dirty="0" smtClean="0">
                <a:solidFill>
                  <a:schemeClr val="tx1"/>
                </a:solidFill>
                <a:uFill>
                  <a:solidFill>
                    <a:srgbClr val="FF0000"/>
                  </a:solidFill>
                </a:uFill>
                <a:latin typeface="Meiryo UI"/>
                <a:ea typeface="Meiryo UI"/>
              </a:rPr>
              <a:t>○</a:t>
            </a:r>
            <a:r>
              <a:rPr lang="ja-JP" altLang="en-US" sz="2400" b="1" dirty="0" smtClean="0">
                <a:solidFill>
                  <a:srgbClr val="FF0000"/>
                </a:solidFill>
                <a:uFill>
                  <a:solidFill>
                    <a:srgbClr val="FF0000"/>
                  </a:solidFill>
                </a:uFill>
                <a:latin typeface="Meiryo UI"/>
                <a:ea typeface="Meiryo UI"/>
              </a:rPr>
              <a:t>　</a:t>
            </a:r>
            <a:r>
              <a:rPr lang="ja-JP" altLang="en-US" sz="2400" b="0" dirty="0" smtClean="0">
                <a:solidFill>
                  <a:schemeClr val="tx1"/>
                </a:solidFill>
                <a:uFill>
                  <a:solidFill>
                    <a:srgbClr val="FF0000"/>
                  </a:solidFill>
                </a:uFill>
                <a:latin typeface="Meiryo UI"/>
                <a:ea typeface="Meiryo UI"/>
              </a:rPr>
              <a:t>時差出勤</a:t>
            </a:r>
            <a:r>
              <a:rPr lang="ja-JP" altLang="en-US" sz="2400" b="0" dirty="0" smtClean="0">
                <a:solidFill>
                  <a:schemeClr val="tx1"/>
                </a:solidFill>
                <a:uFill>
                  <a:solidFill>
                    <a:srgbClr val="FF0000"/>
                  </a:solidFill>
                </a:uFill>
                <a:latin typeface="Meiryo UI"/>
                <a:ea typeface="Meiryo UI"/>
              </a:rPr>
              <a:t>や</a:t>
            </a:r>
            <a:r>
              <a:rPr lang="ja-JP" altLang="en-US" sz="2400" b="0" dirty="0" smtClean="0">
                <a:solidFill>
                  <a:schemeClr val="tx1"/>
                </a:solidFill>
                <a:uFill>
                  <a:solidFill>
                    <a:srgbClr val="FF0000"/>
                  </a:solidFill>
                </a:uFill>
                <a:latin typeface="Meiryo UI"/>
                <a:ea typeface="Meiryo UI"/>
              </a:rPr>
              <a:t>オンライン会議の積極的な活用</a:t>
            </a:r>
            <a:r>
              <a:rPr lang="ja-JP" altLang="en-US" sz="2400" b="0" dirty="0" smtClean="0">
                <a:solidFill>
                  <a:schemeClr val="tx1"/>
                </a:solidFill>
                <a:uFill>
                  <a:solidFill>
                    <a:srgbClr val="FF0000"/>
                  </a:solidFill>
                </a:uFill>
                <a:latin typeface="Meiryo UI"/>
                <a:ea typeface="Meiryo UI"/>
              </a:rPr>
              <a:t>な</a:t>
            </a:r>
            <a:r>
              <a:rPr lang="ja-JP" altLang="en-US" sz="2400" b="0" dirty="0">
                <a:solidFill>
                  <a:schemeClr val="tx1"/>
                </a:solidFill>
                <a:uFill>
                  <a:solidFill>
                    <a:srgbClr val="FF0000"/>
                  </a:solidFill>
                </a:uFill>
                <a:latin typeface="Meiryo UI"/>
                <a:ea typeface="Meiryo UI"/>
              </a:rPr>
              <a:t>ど、</a:t>
            </a:r>
            <a:r>
              <a:rPr lang="ja-JP" altLang="en-US" sz="2400" b="1" dirty="0" smtClean="0">
                <a:solidFill>
                  <a:srgbClr val="FF0000"/>
                </a:solidFill>
                <a:uFill>
                  <a:solidFill>
                    <a:srgbClr val="FF0000"/>
                  </a:solidFill>
                </a:uFill>
                <a:latin typeface="Meiryo UI"/>
                <a:ea typeface="Meiryo UI"/>
              </a:rPr>
              <a:t>人</a:t>
            </a:r>
            <a:r>
              <a:rPr lang="ja-JP" altLang="en-US" sz="2400" b="1" dirty="0">
                <a:solidFill>
                  <a:srgbClr val="FF0000"/>
                </a:solidFill>
                <a:uFill>
                  <a:solidFill>
                    <a:srgbClr val="FF0000"/>
                  </a:solidFill>
                </a:uFill>
                <a:latin typeface="Meiryo UI"/>
                <a:ea typeface="Meiryo UI"/>
              </a:rPr>
              <a:t>との接触機会</a:t>
            </a:r>
            <a:endParaRPr lang="ja-JP" altLang="en-US" sz="2400" dirty="0">
              <a:solidFill>
                <a:schemeClr val="tx1"/>
              </a:solidFill>
              <a:uFill>
                <a:solidFill>
                  <a:srgbClr val="FF0000"/>
                </a:solidFill>
              </a:uFill>
              <a:latin typeface="Meiryo UI"/>
              <a:ea typeface="Meiryo UI"/>
            </a:endParaRPr>
          </a:p>
          <a:p>
            <a:r>
              <a:rPr lang="ja-JP" altLang="en-US" sz="2400" b="1" dirty="0">
                <a:solidFill>
                  <a:srgbClr val="FF0000"/>
                </a:solidFill>
                <a:uFill>
                  <a:solidFill>
                    <a:srgbClr val="FF0000"/>
                  </a:solidFill>
                </a:uFill>
                <a:latin typeface="Meiryo UI"/>
                <a:ea typeface="Meiryo UI"/>
              </a:rPr>
              <a:t>　</a:t>
            </a:r>
            <a:r>
              <a:rPr lang="ja-JP" altLang="en-US" sz="2400" b="1" dirty="0">
                <a:solidFill>
                  <a:srgbClr val="FF0000"/>
                </a:solidFill>
                <a:uFill>
                  <a:solidFill>
                    <a:srgbClr val="FF0000"/>
                  </a:solidFill>
                </a:uFill>
                <a:latin typeface="Meiryo UI"/>
                <a:ea typeface="Meiryo UI"/>
              </a:rPr>
              <a:t>を</a:t>
            </a:r>
            <a:r>
              <a:rPr lang="ja-JP" altLang="en-US" sz="2400" b="1" dirty="0" smtClean="0">
                <a:solidFill>
                  <a:srgbClr val="FF0000"/>
                </a:solidFill>
                <a:uFill>
                  <a:solidFill>
                    <a:srgbClr val="FF0000"/>
                  </a:solidFill>
                </a:uFill>
                <a:latin typeface="Meiryo UI"/>
                <a:ea typeface="Meiryo UI"/>
              </a:rPr>
              <a:t>低減する取組を</a:t>
            </a:r>
            <a:r>
              <a:rPr lang="ja-JP" altLang="en-US" sz="2400" b="1" dirty="0">
                <a:solidFill>
                  <a:srgbClr val="FF0000"/>
                </a:solidFill>
                <a:uFill>
                  <a:solidFill>
                    <a:srgbClr val="FF0000"/>
                  </a:solidFill>
                </a:uFill>
                <a:latin typeface="Meiryo UI"/>
                <a:ea typeface="Meiryo UI"/>
              </a:rPr>
              <a:t>推進</a:t>
            </a:r>
            <a:r>
              <a:rPr lang="ja-JP" altLang="en-US" sz="2400" dirty="0" smtClean="0">
                <a:solidFill>
                  <a:schemeClr val="tx1"/>
                </a:solidFill>
                <a:uFill>
                  <a:solidFill>
                    <a:srgbClr val="FF0000"/>
                  </a:solidFill>
                </a:uFill>
                <a:latin typeface="Meiryo UI"/>
                <a:ea typeface="Meiryo UI"/>
              </a:rPr>
              <a:t>して</a:t>
            </a:r>
            <a:r>
              <a:rPr lang="ja-JP" altLang="en-US" sz="2400" dirty="0" smtClean="0">
                <a:solidFill>
                  <a:schemeClr val="tx1"/>
                </a:solidFill>
                <a:uFill>
                  <a:solidFill>
                    <a:srgbClr val="FF0000"/>
                  </a:solidFill>
                </a:uFill>
                <a:latin typeface="Meiryo UI"/>
                <a:ea typeface="Meiryo UI"/>
              </a:rPr>
              <a:t>いただく</a:t>
            </a:r>
            <a:r>
              <a:rPr lang="ja-JP" altLang="en-US" sz="2400" dirty="0">
                <a:solidFill>
                  <a:schemeClr val="tx1"/>
                </a:solidFill>
                <a:uFill>
                  <a:solidFill>
                    <a:srgbClr val="FF0000"/>
                  </a:solidFill>
                </a:uFill>
                <a:latin typeface="Meiryo UI"/>
                <a:ea typeface="Meiryo UI"/>
              </a:rPr>
              <a:t>ようお願いします</a:t>
            </a:r>
            <a:r>
              <a:rPr lang="ja-JP" altLang="en-US" sz="2400" dirty="0" smtClean="0">
                <a:solidFill>
                  <a:schemeClr val="tx1"/>
                </a:solidFill>
                <a:uFill>
                  <a:solidFill>
                    <a:srgbClr val="FF0000"/>
                  </a:solidFill>
                </a:uFill>
                <a:latin typeface="Meiryo UI"/>
                <a:ea typeface="Meiryo UI"/>
              </a:rPr>
              <a:t>。</a:t>
            </a:r>
            <a:endParaRPr lang="ja-JP" altLang="en-US" sz="2400" b="1" dirty="0">
              <a:solidFill>
                <a:srgbClr val="FF0000"/>
              </a:solidFill>
              <a:uFill>
                <a:solidFill>
                  <a:srgbClr val="FF0000"/>
                </a:solidFill>
              </a:uFill>
              <a:latin typeface="Meiryo UI"/>
              <a:ea typeface="Meiryo UI"/>
            </a:endParaRPr>
          </a:p>
        </p:txBody>
      </p:sp>
      <p:sp>
        <p:nvSpPr>
          <p:cNvPr id="1260" name="四角形 16"/>
          <p:cNvSpPr/>
          <p:nvPr/>
        </p:nvSpPr>
        <p:spPr>
          <a:xfrm>
            <a:off x="529185" y="1341000"/>
            <a:ext cx="4891867" cy="603615"/>
          </a:xfrm>
          <a:prstGeom prst="rect">
            <a:avLst/>
          </a:prstGeom>
          <a:noFill/>
          <a:ln w="9525"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2600" b="1" dirty="0" smtClean="0">
                <a:solidFill>
                  <a:schemeClr val="tx1"/>
                </a:solidFill>
                <a:latin typeface="Meiryo UI"/>
                <a:ea typeface="Meiryo UI"/>
              </a:rPr>
              <a:t>■職場での対策について</a:t>
            </a:r>
            <a:endParaRPr lang="ja-JP" altLang="en-US" sz="2600" b="1" dirty="0">
              <a:solidFill>
                <a:schemeClr val="tx1"/>
              </a:solidFill>
              <a:uFill>
                <a:solidFill>
                  <a:srgbClr val="FF0000"/>
                </a:solidFill>
              </a:uFill>
              <a:latin typeface="Meiryo UI"/>
              <a:ea typeface="Meiryo UI"/>
            </a:endParaRPr>
          </a:p>
        </p:txBody>
      </p:sp>
      <p:sp>
        <p:nvSpPr>
          <p:cNvPr id="1261" name="四角形 57"/>
          <p:cNvSpPr/>
          <p:nvPr/>
        </p:nvSpPr>
        <p:spPr>
          <a:xfrm>
            <a:off x="561000" y="4370570"/>
            <a:ext cx="4891867" cy="603615"/>
          </a:xfrm>
          <a:prstGeom prst="rect">
            <a:avLst/>
          </a:prstGeom>
          <a:noFill/>
          <a:ln w="9525"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2600" b="1" dirty="0" smtClean="0">
                <a:solidFill>
                  <a:schemeClr val="tx1"/>
                </a:solidFill>
                <a:latin typeface="Meiryo UI"/>
                <a:ea typeface="Meiryo UI"/>
              </a:rPr>
              <a:t>■県立学校の部活動について</a:t>
            </a:r>
            <a:endParaRPr lang="ja-JP" altLang="en-US" sz="2600" b="1" dirty="0">
              <a:solidFill>
                <a:schemeClr val="tx1"/>
              </a:solidFill>
              <a:uFill>
                <a:solidFill>
                  <a:srgbClr val="FF0000"/>
                </a:solidFill>
              </a:uFill>
              <a:latin typeface="Meiryo UI"/>
              <a:ea typeface="Meiryo UI"/>
            </a:endParaRPr>
          </a:p>
        </p:txBody>
      </p:sp>
      <p:sp>
        <p:nvSpPr>
          <p:cNvPr id="1262" name="四角形 58"/>
          <p:cNvSpPr/>
          <p:nvPr/>
        </p:nvSpPr>
        <p:spPr>
          <a:xfrm>
            <a:off x="705000" y="4874570"/>
            <a:ext cx="9022510" cy="858430"/>
          </a:xfrm>
          <a:prstGeom prst="rect">
            <a:avLst/>
          </a:prstGeom>
          <a:noFill/>
          <a:ln w="9525"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indent="0">
              <a:lnSpc>
                <a:spcPct val="100000"/>
              </a:lnSpc>
              <a:spcBef>
                <a:spcPts val="0"/>
              </a:spcBef>
              <a:spcAft>
                <a:spcPts val="0"/>
              </a:spcAft>
              <a:buNone/>
            </a:pPr>
            <a:r>
              <a:rPr lang="ja-JP" altLang="en-US" sz="2400" b="1" u="none" strike="noStrike">
                <a:solidFill>
                  <a:schemeClr val="tx1"/>
                </a:solidFill>
                <a:uFill>
                  <a:solidFill>
                    <a:srgbClr val="FF0000"/>
                  </a:solidFill>
                </a:uFill>
                <a:latin typeface="Meiryo UI"/>
                <a:ea typeface="Meiryo UI"/>
              </a:rPr>
              <a:t>○　</a:t>
            </a:r>
            <a:r>
              <a:rPr lang="ja-JP" altLang="en-US" sz="2400" b="0" u="none" strike="noStrike">
                <a:solidFill>
                  <a:schemeClr val="tx1"/>
                </a:solidFill>
                <a:uFill>
                  <a:solidFill>
                    <a:srgbClr val="FF0000"/>
                  </a:solidFill>
                </a:uFill>
                <a:latin typeface="Meiryo UI"/>
                <a:ea typeface="Meiryo UI"/>
              </a:rPr>
              <a:t>1/31（月）から、</a:t>
            </a:r>
            <a:r>
              <a:rPr lang="ja-JP" altLang="en-US" sz="2400" b="1" u="none" strike="noStrike">
                <a:solidFill>
                  <a:srgbClr val="FF0000"/>
                </a:solidFill>
                <a:uFill>
                  <a:solidFill>
                    <a:srgbClr val="FF0000"/>
                  </a:solidFill>
                </a:uFill>
                <a:latin typeface="Meiryo UI"/>
                <a:ea typeface="Meiryo UI"/>
              </a:rPr>
              <a:t>土日等の部活動は原則禁止</a:t>
            </a:r>
            <a:r>
              <a:rPr lang="ja-JP" altLang="en-US" sz="2400" b="0" u="none" strike="noStrike">
                <a:solidFill>
                  <a:schemeClr val="tx1"/>
                </a:solidFill>
                <a:uFill>
                  <a:solidFill>
                    <a:srgbClr val="FF0000"/>
                  </a:solidFill>
                </a:uFill>
                <a:latin typeface="Meiryo UI"/>
                <a:ea typeface="Meiryo UI"/>
              </a:rPr>
              <a:t>し、</a:t>
            </a:r>
            <a:r>
              <a:rPr lang="ja-JP" altLang="en-US" sz="2400" b="1" u="none" strike="noStrike">
                <a:solidFill>
                  <a:srgbClr val="FF0000"/>
                </a:solidFill>
                <a:uFill>
                  <a:solidFill>
                    <a:srgbClr val="FF0000"/>
                  </a:solidFill>
                </a:uFill>
                <a:latin typeface="Meiryo UI"/>
                <a:ea typeface="Meiryo UI"/>
              </a:rPr>
              <a:t>平日は</a:t>
            </a:r>
            <a:r>
              <a:rPr lang="ja-JP" altLang="en-US" sz="2400" b="1" u="none" strike="noStrike">
                <a:solidFill>
                  <a:srgbClr val="FF0000"/>
                </a:solidFill>
                <a:uFill>
                  <a:solidFill>
                    <a:srgbClr val="FF0000"/>
                  </a:solidFill>
                </a:uFill>
                <a:latin typeface="Meiryo UI"/>
                <a:ea typeface="Meiryo UI"/>
              </a:rPr>
              <a:t>週</a:t>
            </a:r>
            <a:r>
              <a:rPr lang="ja-JP" altLang="en-US" sz="2400" b="1" u="none" strike="noStrike">
                <a:solidFill>
                  <a:srgbClr val="FF0000"/>
                </a:solidFill>
                <a:uFill>
                  <a:solidFill>
                    <a:srgbClr val="FF0000"/>
                  </a:solidFill>
                </a:uFill>
                <a:latin typeface="Meiryo UI"/>
                <a:ea typeface="Meiryo UI"/>
              </a:rPr>
              <a:t>３日</a:t>
            </a:r>
            <a:endParaRPr lang="ja-JP" altLang="en-US" sz="2400" b="1" u="none" strike="noStrike">
              <a:solidFill>
                <a:srgbClr val="FF0000"/>
              </a:solidFill>
              <a:uFill>
                <a:solidFill>
                  <a:srgbClr val="FF0000"/>
                </a:solidFill>
              </a:uFill>
              <a:latin typeface="Meiryo UI"/>
              <a:ea typeface="Meiryo UI"/>
            </a:endParaRPr>
          </a:p>
          <a:p>
            <a:pPr marL="0" indent="0">
              <a:lnSpc>
                <a:spcPct val="100000"/>
              </a:lnSpc>
              <a:spcBef>
                <a:spcPts val="0"/>
              </a:spcBef>
              <a:spcAft>
                <a:spcPts val="0"/>
              </a:spcAft>
              <a:buNone/>
            </a:pPr>
            <a:r>
              <a:rPr lang="ja-JP" altLang="en-US" sz="2400" b="1" u="none" strike="noStrike">
                <a:solidFill>
                  <a:srgbClr val="FF0000"/>
                </a:solidFill>
                <a:uFill>
                  <a:solidFill>
                    <a:srgbClr val="FF0000"/>
                  </a:solidFill>
                </a:uFill>
                <a:latin typeface="Meiryo UI"/>
                <a:ea typeface="Meiryo UI"/>
              </a:rPr>
              <a:t>　</a:t>
            </a:r>
            <a:r>
              <a:rPr lang="ja-JP" altLang="en-US" sz="2400" b="1" u="none" strike="noStrike">
                <a:solidFill>
                  <a:srgbClr val="FF0000"/>
                </a:solidFill>
                <a:uFill>
                  <a:solidFill>
                    <a:srgbClr val="FF0000"/>
                  </a:solidFill>
                </a:uFill>
                <a:latin typeface="Meiryo UI"/>
                <a:ea typeface="Meiryo UI"/>
              </a:rPr>
              <a:t>以内、１日あたり</a:t>
            </a:r>
            <a:r>
              <a:rPr lang="ja-JP" altLang="en-US" sz="2400" b="1" u="none" strike="noStrike">
                <a:solidFill>
                  <a:srgbClr val="FF0000"/>
                </a:solidFill>
                <a:uFill>
                  <a:solidFill>
                    <a:srgbClr val="FF0000"/>
                  </a:solidFill>
                </a:uFill>
                <a:latin typeface="Meiryo UI"/>
                <a:ea typeface="Meiryo UI"/>
              </a:rPr>
              <a:t>２時間まで</a:t>
            </a:r>
            <a:r>
              <a:rPr lang="ja-JP" altLang="en-US" sz="2400" b="1" u="none" strike="noStrike">
                <a:solidFill>
                  <a:srgbClr val="FF0000"/>
                </a:solidFill>
                <a:uFill>
                  <a:solidFill>
                    <a:srgbClr val="FF0000"/>
                  </a:solidFill>
                </a:uFill>
                <a:latin typeface="Meiryo UI"/>
                <a:ea typeface="Meiryo UI"/>
              </a:rPr>
              <a:t>に制限</a:t>
            </a:r>
            <a:r>
              <a:rPr lang="ja-JP" altLang="en-US" sz="2400" b="0" u="none" strike="noStrike">
                <a:solidFill>
                  <a:schemeClr val="tx1"/>
                </a:solidFill>
                <a:uFill>
                  <a:solidFill>
                    <a:srgbClr val="FF0000"/>
                  </a:solidFill>
                </a:uFill>
                <a:latin typeface="Meiryo UI"/>
                <a:ea typeface="Meiryo UI"/>
              </a:rPr>
              <a:t>します</a:t>
            </a:r>
            <a:r>
              <a:rPr lang="ja-JP" altLang="en-US" sz="2400" b="0" u="none" strike="noStrike">
                <a:solidFill>
                  <a:schemeClr val="tx1"/>
                </a:solidFill>
                <a:uFill>
                  <a:solidFill>
                    <a:srgbClr val="FF0000"/>
                  </a:solidFill>
                </a:uFill>
                <a:latin typeface="Meiryo UI"/>
                <a:ea typeface="Meiryo UI"/>
              </a:rPr>
              <a:t>。</a:t>
            </a:r>
            <a:endParaRPr lang="ja-JP" altLang="en-US" sz="2400" b="1" u="none" strike="noStrike">
              <a:solidFill>
                <a:srgbClr val="FF0000"/>
              </a:solidFill>
              <a:uFill>
                <a:solidFill>
                  <a:srgbClr val="FF0000"/>
                </a:solidFill>
              </a:uFill>
              <a:latin typeface="Meiryo UI"/>
              <a:ea typeface="Meiryo UI"/>
            </a:endParaRPr>
          </a:p>
        </p:txBody>
      </p:sp>
      <p:sp>
        <p:nvSpPr>
          <p:cNvPr id="1263" name="四角形 59"/>
          <p:cNvSpPr/>
          <p:nvPr/>
        </p:nvSpPr>
        <p:spPr>
          <a:xfrm>
            <a:off x="441746" y="8042570"/>
            <a:ext cx="9022510" cy="858430"/>
          </a:xfrm>
          <a:prstGeom prst="rect">
            <a:avLst/>
          </a:prstGeom>
          <a:noFill/>
          <a:ln w="9525"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indent="0">
              <a:lnSpc>
                <a:spcPct val="100000"/>
              </a:lnSpc>
              <a:spcBef>
                <a:spcPts val="0"/>
              </a:spcBef>
              <a:spcAft>
                <a:spcPts val="0"/>
              </a:spcAft>
              <a:buNone/>
            </a:pPr>
            <a:r>
              <a:rPr lang="ja-JP" altLang="en-US" sz="2400" dirty="0">
                <a:solidFill>
                  <a:schemeClr val="tx1"/>
                </a:solidFill>
                <a:latin typeface="Meiryo UI"/>
                <a:ea typeface="Meiryo UI"/>
              </a:rPr>
              <a:t>○　県内外での練習試合は禁止します。</a:t>
            </a:r>
            <a:endParaRPr lang="ja-JP" altLang="en-US" sz="2400" dirty="0">
              <a:solidFill>
                <a:schemeClr val="tx1"/>
              </a:solidFill>
              <a:latin typeface="Meiryo UI"/>
              <a:ea typeface="Meiryo UI"/>
            </a:endParaRPr>
          </a:p>
        </p:txBody>
      </p:sp>
      <p:sp>
        <p:nvSpPr>
          <p:cNvPr id="1264" name="四角形 62"/>
          <p:cNvSpPr/>
          <p:nvPr/>
        </p:nvSpPr>
        <p:spPr>
          <a:xfrm>
            <a:off x="200472" y="332935"/>
            <a:ext cx="9513598" cy="787224"/>
          </a:xfrm>
          <a:prstGeom prst="rect">
            <a:avLst/>
          </a:prstGeom>
          <a:solidFill>
            <a:srgbClr val="C00020"/>
          </a:solidFill>
          <a:ln w="9525"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sz="2700" b="1" dirty="0" smtClean="0">
                <a:solidFill>
                  <a:schemeClr val="bg1"/>
                </a:solidFill>
                <a:latin typeface="Meiryo UI"/>
                <a:ea typeface="Meiryo UI"/>
              </a:rPr>
              <a:t>家庭内、保育所・幼稚園、学校、職場での感染防止対策</a:t>
            </a:r>
            <a:r>
              <a:rPr lang="ja-JP" altLang="en-US" sz="2000" b="1" dirty="0" smtClean="0">
                <a:solidFill>
                  <a:schemeClr val="bg1"/>
                </a:solidFill>
                <a:latin typeface="Meiryo UI"/>
                <a:ea typeface="Meiryo UI"/>
              </a:rPr>
              <a:t>（2/2）</a:t>
            </a:r>
            <a:endParaRPr lang="ja-JP" altLang="en-US" sz="2600" b="1" dirty="0">
              <a:solidFill>
                <a:schemeClr val="bg1"/>
              </a:solidFill>
              <a:latin typeface="Meiryo UI"/>
              <a:ea typeface="Meiryo UI"/>
            </a:endParaRPr>
          </a:p>
        </p:txBody>
      </p:sp>
    </p:spTree>
    <p:extLst>
      <p:ext uri="{BB962C8B-B14F-4D97-AF65-F5344CB8AC3E}">
        <p14:creationId xmlns:p14="http://schemas.microsoft.com/office/powerpoint/2010/main" val="3512539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30" name="タイトル 1"/>
          <p:cNvSpPr>
            <a:spLocks noGrp="1"/>
          </p:cNvSpPr>
          <p:nvPr>
            <p:ph type="ctrTitle" idx="0"/>
          </p:nvPr>
        </p:nvSpPr>
        <p:spPr>
          <a:xfrm>
            <a:off x="495302" y="-99000"/>
            <a:ext cx="8915400" cy="1578409"/>
          </a:xfrm>
        </p:spPr>
        <p:txBody>
          <a:bodyPr anchor="ctr">
            <a:normAutofit/>
          </a:bodyPr>
          <a:lstStyle/>
          <a:p>
            <a:r>
              <a:rPr kumimoji="1" lang="ja-JP" altLang="en-US" sz="4000" dirty="0">
                <a:latin typeface="ＭＳ Ｐゴシック"/>
                <a:ea typeface="ＭＳ Ｐゴシック"/>
              </a:rPr>
              <a:t>新型コロナウイルス感染症の</a:t>
            </a:r>
            <a:endParaRPr kumimoji="1" lang="ja-JP" altLang="en-US" sz="4000" dirty="0">
              <a:latin typeface="ＭＳ Ｐゴシック"/>
              <a:ea typeface="ＭＳ Ｐゴシック"/>
            </a:endParaRPr>
          </a:p>
          <a:p>
            <a:r>
              <a:rPr kumimoji="1" lang="ja-JP" altLang="en-US" sz="4000" dirty="0">
                <a:latin typeface="ＭＳ Ｐゴシック"/>
                <a:ea typeface="ＭＳ Ｐゴシック"/>
              </a:rPr>
              <a:t>最近の患者発生状況</a:t>
            </a:r>
            <a:endParaRPr kumimoji="1" lang="ja-JP" altLang="en-US" sz="4000" dirty="0">
              <a:latin typeface="ＭＳ Ｐゴシック"/>
              <a:ea typeface="ＭＳ Ｐゴシック"/>
            </a:endParaRPr>
          </a:p>
        </p:txBody>
      </p:sp>
      <p:graphicFrame>
        <p:nvGraphicFramePr>
          <p:cNvPr id="1131" name="四角形 47"/>
          <p:cNvGraphicFramePr>
            <a:graphicFrameLocks noGrp="1"/>
          </p:cNvGraphicFramePr>
          <p:nvPr/>
        </p:nvGraphicFramePr>
        <p:xfrm>
          <a:off x="76028" y="1390650"/>
          <a:ext cx="9757180" cy="5275902"/>
        </p:xfrm>
        <a:graphic>
          <a:graphicData uri="http://schemas.openxmlformats.org/drawingml/2006/table">
            <a:tbl>
              <a:tblPr firstRow="1" bandRow="1">
                <a:tableStyleId>{5940675A-B579-460E-94D1-54222C63F5DA}</a:tableStyleId>
              </a:tblPr>
              <a:tblGrid>
                <a:gridCol w="2926097"/>
                <a:gridCol w="3691631"/>
                <a:gridCol w="2958069"/>
              </a:tblGrid>
              <a:tr h="825799">
                <a:tc>
                  <a:txBody>
                    <a:bodyPr/>
                    <a:lstStyle/>
                    <a:p>
                      <a:pPr algn="ctr">
                        <a:tabLst>
                          <a:tab pos="3024000" algn="l"/>
                        </a:tabLst>
                      </a:pPr>
                      <a:r>
                        <a:rPr kumimoji="1" lang="ja-JP" altLang="en-US" sz="3600" dirty="0">
                          <a:latin typeface="+mj-ea"/>
                          <a:ea typeface="+mj-ea"/>
                        </a:rPr>
                        <a:t>期間</a:t>
                      </a:r>
                      <a:endParaRPr kumimoji="1" lang="ja-JP" altLang="en-US" sz="3600" dirty="0">
                        <a:latin typeface="+mj-ea"/>
                        <a:ea typeface="+mj-ea"/>
                      </a:endParaRPr>
                    </a:p>
                  </a:txBody>
                  <a:tcPr anchor="ctr">
                    <a:lnL w="12700" cmpd="sng">
                      <a:noFill/>
                      <a:prstDash val="solid"/>
                    </a:lnL>
                    <a:lnR w="12700" cmpd="sng">
                      <a:no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3600" dirty="0">
                          <a:latin typeface="+mj-ea"/>
                          <a:ea typeface="+mj-ea"/>
                        </a:rPr>
                        <a:t>　　人数</a:t>
                      </a:r>
                      <a:r>
                        <a:rPr kumimoji="1" lang="ja-JP" altLang="en-US" sz="2200" dirty="0">
                          <a:latin typeface="+mj-ea"/>
                          <a:ea typeface="+mj-ea"/>
                        </a:rPr>
                        <a:t>(10万人あたり)</a:t>
                      </a:r>
                      <a:endParaRPr kumimoji="1" lang="ja-JP" altLang="en-US" sz="2200" dirty="0">
                        <a:latin typeface="+mj-ea"/>
                        <a:ea typeface="+mj-ea"/>
                      </a:endParaRPr>
                    </a:p>
                  </a:txBody>
                  <a:tcPr anchor="ctr">
                    <a:lnL w="12700" cmpd="sng">
                      <a:noFill/>
                      <a:prstDash val="solid"/>
                    </a:lnL>
                    <a:lnR w="12700" cmpd="sng">
                      <a:no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2200" b="1" dirty="0">
                          <a:latin typeface="+mj-ea"/>
                          <a:ea typeface="+mj-ea"/>
                        </a:rPr>
                        <a:t>うち感染経路不明数</a:t>
                      </a:r>
                      <a:endParaRPr kumimoji="1" lang="ja-JP" altLang="en-US" sz="2200" b="1" dirty="0">
                        <a:latin typeface="+mj-ea"/>
                        <a:ea typeface="+mj-ea"/>
                      </a:endParaRPr>
                    </a:p>
                  </a:txBody>
                  <a:tcPr anchor="ctr">
                    <a:lnL w="12700" cmpd="sng">
                      <a:noFill/>
                      <a:prstDash val="solid"/>
                    </a:lnL>
                    <a:lnR w="12700" cmpd="sng">
                      <a:no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r>
              <a:tr h="926266">
                <a:tc>
                  <a:txBody>
                    <a:bodyPr/>
                    <a:lstStyle/>
                    <a:p>
                      <a:pPr algn="l"/>
                      <a:r>
                        <a:rPr lang="ja-JP" altLang="en-US" sz="3600">
                          <a:solidFill>
                            <a:schemeClr val="tx1"/>
                          </a:solidFill>
                          <a:latin typeface="+mj-ea"/>
                          <a:ea typeface="+mj-ea"/>
                        </a:rPr>
                        <a:t> 1/11～</a:t>
                      </a:r>
                      <a:r>
                        <a:rPr lang="ja-JP" altLang="en-US" sz="3600">
                          <a:solidFill>
                            <a:schemeClr val="tx1"/>
                          </a:solidFill>
                          <a:latin typeface="+mj-ea"/>
                          <a:ea typeface="+mj-ea"/>
                        </a:rPr>
                        <a:t>1/17</a:t>
                      </a:r>
                      <a:endParaRPr lang="ja-JP" altLang="en-US" sz="3600">
                        <a:solidFill>
                          <a:schemeClr val="tx1"/>
                        </a:solidFill>
                        <a:latin typeface="+mj-ea"/>
                        <a:ea typeface="+mj-ea"/>
                      </a:endParaRPr>
                    </a:p>
                  </a:txBody>
                  <a:tcPr anchor="ctr">
                    <a:lnL w="12700" cmpd="sng">
                      <a:noFill/>
                      <a:prstDash val="solid"/>
                    </a:lnL>
                    <a:lnR w="12700" cmpd="sng">
                      <a:no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3600" dirty="0">
                          <a:latin typeface="+mj-ea"/>
                          <a:ea typeface="+mj-ea"/>
                        </a:rPr>
                        <a:t>   147人</a:t>
                      </a:r>
                      <a:r>
                        <a:rPr kumimoji="1" lang="ja-JP" altLang="en-US" sz="3200" dirty="0">
                          <a:latin typeface="+mj-ea"/>
                          <a:ea typeface="+mj-ea"/>
                        </a:rPr>
                        <a:t>(20.3</a:t>
                      </a:r>
                      <a:r>
                        <a:rPr kumimoji="1" lang="ja-JP" altLang="en-US" sz="3200" dirty="0">
                          <a:latin typeface="+mj-ea"/>
                          <a:ea typeface="+mj-ea"/>
                        </a:rPr>
                        <a:t>人)</a:t>
                      </a:r>
                      <a:endParaRPr kumimoji="1" lang="ja-JP" altLang="en-US" sz="3200" dirty="0">
                        <a:latin typeface="+mj-ea"/>
                        <a:ea typeface="+mj-ea"/>
                      </a:endParaRPr>
                    </a:p>
                  </a:txBody>
                  <a:tcPr anchor="ctr">
                    <a:lnL w="12700" cmpd="sng">
                      <a:noFill/>
                      <a:prstDash val="solid"/>
                    </a:lnL>
                    <a:lnR w="12700" cmpd="sng">
                      <a:no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3600" dirty="0">
                          <a:latin typeface="+mj-ea"/>
                          <a:ea typeface="+mj-ea"/>
                        </a:rPr>
                        <a:t>　　  　　60人</a:t>
                      </a:r>
                      <a:endParaRPr kumimoji="1" lang="ja-JP" altLang="en-US" sz="3600" dirty="0">
                        <a:latin typeface="+mj-ea"/>
                        <a:ea typeface="+mj-ea"/>
                      </a:endParaRPr>
                    </a:p>
                  </a:txBody>
                  <a:tcPr anchor="ctr">
                    <a:lnL w="12700" cmpd="sng">
                      <a:noFill/>
                      <a:prstDash val="solid"/>
                    </a:lnL>
                    <a:lnR w="12700" cmpd="sng">
                      <a:no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r>
              <a:tr h="926266">
                <a:tc gridSpan="3">
                  <a:txBody>
                    <a:bodyPr/>
                    <a:lstStyle/>
                    <a:p>
                      <a:pPr algn="l"/>
                      <a:r>
                        <a:rPr kumimoji="1" lang="ja-JP" altLang="en-US" sz="3600" dirty="0">
                          <a:latin typeface="+mj-ea"/>
                          <a:ea typeface="+mj-ea"/>
                        </a:rPr>
                        <a:t>　　　　　　　　　　　　 　　</a:t>
                      </a:r>
                      <a:r>
                        <a:rPr kumimoji="1" lang="ja-JP" altLang="en-US" sz="3600" dirty="0">
                          <a:solidFill>
                            <a:srgbClr val="FF0000"/>
                          </a:solidFill>
                          <a:latin typeface="+mj-ea"/>
                          <a:ea typeface="+mj-ea"/>
                        </a:rPr>
                        <a:t>3.6</a:t>
                      </a:r>
                      <a:r>
                        <a:rPr kumimoji="1" lang="ja-JP" altLang="en-US" sz="3600" dirty="0">
                          <a:solidFill>
                            <a:srgbClr val="FF0000"/>
                          </a:solidFill>
                          <a:latin typeface="+mj-ea"/>
                          <a:ea typeface="+mj-ea"/>
                        </a:rPr>
                        <a:t>倍</a:t>
                      </a:r>
                      <a:r>
                        <a:rPr kumimoji="1" lang="ja-JP" altLang="en-US" sz="3600" dirty="0">
                          <a:solidFill>
                            <a:srgbClr val="FF0000"/>
                          </a:solidFill>
                          <a:latin typeface="+mj-ea"/>
                          <a:ea typeface="+mj-ea"/>
                        </a:rPr>
                        <a:t>　　　　 　 　　　3.2倍</a:t>
                      </a:r>
                      <a:r>
                        <a:rPr kumimoji="1" lang="ja-JP" altLang="en-US" sz="3600" dirty="0">
                          <a:solidFill>
                            <a:srgbClr val="FF0000"/>
                          </a:solidFill>
                          <a:latin typeface="+mj-ea"/>
                          <a:ea typeface="+mj-ea"/>
                        </a:rPr>
                        <a:t>　　</a:t>
                      </a:r>
                      <a:endParaRPr kumimoji="1" lang="ja-JP" altLang="en-US" sz="3600" dirty="0">
                        <a:solidFill>
                          <a:srgbClr val="FF0000"/>
                        </a:solidFill>
                        <a:latin typeface="+mj-ea"/>
                        <a:ea typeface="+mj-ea"/>
                      </a:endParaRPr>
                    </a:p>
                  </a:txBody>
                  <a:tcPr anchor="ctr">
                    <a:lnL w="12700" cap="flat" cmpd="sng" algn="ctr">
                      <a:noFill/>
                      <a:prstDash val="solid"/>
                    </a:lnL>
                    <a:lnR w="12700" cap="flat" cmpd="sng" algn="ctr">
                      <a:no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sz="3600" dirty="0">
                        <a:latin typeface="+mj-ea"/>
                        <a:ea typeface="+mj-ea"/>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tcPr>
                </a:tc>
                <a:tc hMerge="1">
                  <a:txBody>
                    <a:bodyPr/>
                    <a:lstStyle/>
                    <a:p>
                      <a:endParaRPr kumimoji="1" lang="ja-JP" altLang="en-US" sz="3600" dirty="0">
                        <a:latin typeface="+mj-ea"/>
                        <a:ea typeface="+mj-ea"/>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tcPr>
                </a:tc>
              </a:tr>
              <a:tr h="926266">
                <a:tc>
                  <a:txBody>
                    <a:bodyPr/>
                    <a:lstStyle/>
                    <a:p>
                      <a:pPr algn="l"/>
                      <a:r>
                        <a:rPr lang="ja-JP" altLang="en-US" sz="3600">
                          <a:solidFill>
                            <a:schemeClr val="tx1"/>
                          </a:solidFill>
                          <a:latin typeface="+mj-ea"/>
                          <a:ea typeface="+mj-ea"/>
                        </a:rPr>
                        <a:t> 1/18</a:t>
                      </a:r>
                      <a:r>
                        <a:rPr lang="ja-JP" altLang="en-US" sz="3600">
                          <a:solidFill>
                            <a:schemeClr val="tx1"/>
                          </a:solidFill>
                          <a:latin typeface="+mj-ea"/>
                          <a:ea typeface="+mj-ea"/>
                        </a:rPr>
                        <a:t>～1/24</a:t>
                      </a:r>
                      <a:endParaRPr kumimoji="1" lang="ja-JP" altLang="en-US" sz="3600" dirty="0">
                        <a:latin typeface="+mj-ea"/>
                        <a:ea typeface="+mj-ea"/>
                      </a:endParaRPr>
                    </a:p>
                  </a:txBody>
                  <a:tcPr anchor="ctr">
                    <a:lnL w="12700" cmpd="sng">
                      <a:noFill/>
                      <a:prstDash val="solid"/>
                    </a:lnL>
                    <a:lnR w="12700" cmpd="sng">
                      <a:no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3600" dirty="0">
                          <a:latin typeface="+mj-ea"/>
                          <a:ea typeface="+mj-ea"/>
                        </a:rPr>
                        <a:t>　 533人</a:t>
                      </a:r>
                      <a:r>
                        <a:rPr kumimoji="1" lang="ja-JP" altLang="en-US" sz="3200" dirty="0">
                          <a:latin typeface="+mj-ea"/>
                          <a:ea typeface="+mj-ea"/>
                        </a:rPr>
                        <a:t>(77.4</a:t>
                      </a:r>
                      <a:r>
                        <a:rPr kumimoji="1" lang="ja-JP" altLang="en-US" sz="3200" dirty="0">
                          <a:latin typeface="+mj-ea"/>
                          <a:ea typeface="+mj-ea"/>
                        </a:rPr>
                        <a:t>人)</a:t>
                      </a:r>
                      <a:endParaRPr kumimoji="1" lang="ja-JP" altLang="en-US" sz="3200" dirty="0">
                        <a:latin typeface="+mj-ea"/>
                        <a:ea typeface="+mj-ea"/>
                      </a:endParaRPr>
                    </a:p>
                  </a:txBody>
                  <a:tcPr anchor="ctr">
                    <a:lnL w="12700" cmpd="sng">
                      <a:noFill/>
                      <a:prstDash val="solid"/>
                    </a:lnL>
                    <a:lnR w="12700" cmpd="sng">
                      <a:no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3600" dirty="0">
                          <a:latin typeface="+mj-ea"/>
                          <a:ea typeface="+mj-ea"/>
                        </a:rPr>
                        <a:t> 　　  　191人</a:t>
                      </a:r>
                      <a:endParaRPr kumimoji="1" lang="ja-JP" altLang="en-US" sz="3600" dirty="0">
                        <a:latin typeface="+mj-ea"/>
                        <a:ea typeface="+mj-ea"/>
                      </a:endParaRPr>
                    </a:p>
                  </a:txBody>
                  <a:tcPr anchor="ctr">
                    <a:lnL w="12700" cmpd="sng">
                      <a:noFill/>
                      <a:prstDash val="solid"/>
                    </a:lnL>
                    <a:lnR w="12700" cmpd="sng">
                      <a:no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r>
              <a:tr h="745039">
                <a:tc gridSpan="3">
                  <a:txBody>
                    <a:bodyPr/>
                    <a:lstStyle/>
                    <a:p>
                      <a:pPr algn="l"/>
                      <a:r>
                        <a:rPr kumimoji="1" lang="ja-JP" altLang="en-US" sz="3600" dirty="0">
                          <a:latin typeface="+mj-ea"/>
                          <a:ea typeface="+mj-ea"/>
                        </a:rPr>
                        <a:t>　　　　　　　　　　　　　　 </a:t>
                      </a:r>
                      <a:r>
                        <a:rPr kumimoji="1" lang="ja-JP" altLang="en-US" sz="3600" dirty="0">
                          <a:solidFill>
                            <a:srgbClr val="FF0000"/>
                          </a:solidFill>
                          <a:latin typeface="+mj-ea"/>
                          <a:ea typeface="+mj-ea"/>
                        </a:rPr>
                        <a:t>2.0</a:t>
                      </a:r>
                      <a:r>
                        <a:rPr kumimoji="1" lang="ja-JP" altLang="en-US" sz="3600" dirty="0">
                          <a:solidFill>
                            <a:srgbClr val="FF0000"/>
                          </a:solidFill>
                          <a:latin typeface="+mj-ea"/>
                          <a:ea typeface="+mj-ea"/>
                        </a:rPr>
                        <a:t>倍</a:t>
                      </a:r>
                      <a:r>
                        <a:rPr kumimoji="1" lang="ja-JP" altLang="en-US" sz="3600" dirty="0">
                          <a:solidFill>
                            <a:srgbClr val="FF0000"/>
                          </a:solidFill>
                          <a:latin typeface="+mj-ea"/>
                          <a:ea typeface="+mj-ea"/>
                        </a:rPr>
                        <a:t>　　　　　　　　　2.5</a:t>
                      </a:r>
                      <a:r>
                        <a:rPr kumimoji="1" lang="ja-JP" altLang="en-US" sz="3600" dirty="0">
                          <a:solidFill>
                            <a:srgbClr val="FF0000"/>
                          </a:solidFill>
                          <a:latin typeface="+mj-ea"/>
                          <a:ea typeface="+mj-ea"/>
                        </a:rPr>
                        <a:t>倍</a:t>
                      </a:r>
                      <a:endParaRPr kumimoji="1" lang="ja-JP" altLang="en-US" sz="3600" dirty="0">
                        <a:solidFill>
                          <a:srgbClr val="FF0000"/>
                        </a:solidFill>
                        <a:latin typeface="+mj-ea"/>
                        <a:ea typeface="+mj-ea"/>
                      </a:endParaRPr>
                    </a:p>
                  </a:txBody>
                  <a:tcPr anchor="ctr">
                    <a:lnL w="12700" cmpd="sng">
                      <a:noFill/>
                      <a:prstDash val="solid"/>
                    </a:lnL>
                    <a:lnR w="12700" cmpd="sng">
                      <a:no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3600" dirty="0">
                        <a:latin typeface="+mj-ea"/>
                        <a:ea typeface="+mj-ea"/>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tcPr>
                </a:tc>
                <a:tc hMerge="1">
                  <a:txBody>
                    <a:bodyPr/>
                    <a:lstStyle/>
                    <a:p>
                      <a:endParaRPr kumimoji="1" lang="ja-JP" altLang="en-US" sz="3600" dirty="0">
                        <a:latin typeface="+mj-ea"/>
                        <a:ea typeface="+mj-ea"/>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tcPr>
                </a:tc>
              </a:tr>
              <a:tr h="926266">
                <a:tc>
                  <a:txBody>
                    <a:bodyPr/>
                    <a:lstStyle/>
                    <a:p>
                      <a:pPr algn="l"/>
                      <a:r>
                        <a:rPr lang="ja-JP" altLang="en-US" sz="3600">
                          <a:solidFill>
                            <a:schemeClr val="tx1"/>
                          </a:solidFill>
                          <a:latin typeface="+mj-ea"/>
                          <a:ea typeface="+mj-ea"/>
                        </a:rPr>
                        <a:t> 1/25</a:t>
                      </a:r>
                      <a:r>
                        <a:rPr lang="ja-JP" altLang="en-US" sz="3600">
                          <a:solidFill>
                            <a:schemeClr val="tx1"/>
                          </a:solidFill>
                          <a:latin typeface="+mj-ea"/>
                          <a:ea typeface="+mj-ea"/>
                        </a:rPr>
                        <a:t>～1/31</a:t>
                      </a:r>
                      <a:endParaRPr lang="ja-JP" altLang="en-US" sz="3600">
                        <a:solidFill>
                          <a:schemeClr val="tx1"/>
                        </a:solidFill>
                        <a:latin typeface="+mj-ea"/>
                        <a:ea typeface="+mj-ea"/>
                      </a:endParaRPr>
                    </a:p>
                  </a:txBody>
                  <a:tcPr anchor="ctr">
                    <a:lnL w="12700" cmpd="sng">
                      <a:noFill/>
                      <a:prstDash val="solid"/>
                    </a:lnL>
                    <a:lnR w="12700" cmpd="sng">
                      <a:no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l"/>
                      <a:r>
                        <a:rPr kumimoji="1" lang="ja-JP" altLang="en-US" sz="3600" dirty="0">
                          <a:solidFill>
                            <a:srgbClr val="FF0000"/>
                          </a:solidFill>
                          <a:latin typeface="+mj-ea"/>
                          <a:ea typeface="+mj-ea"/>
                        </a:rPr>
                        <a:t>　1083人</a:t>
                      </a:r>
                      <a:r>
                        <a:rPr kumimoji="1" lang="ja-JP" altLang="en-US" sz="3200" dirty="0">
                          <a:solidFill>
                            <a:srgbClr val="FF0000"/>
                          </a:solidFill>
                          <a:latin typeface="+mj-ea"/>
                          <a:ea typeface="+mj-ea"/>
                        </a:rPr>
                        <a:t>(157.2</a:t>
                      </a:r>
                      <a:r>
                        <a:rPr kumimoji="1" lang="ja-JP" altLang="en-US" sz="3200" dirty="0">
                          <a:solidFill>
                            <a:srgbClr val="FF0000"/>
                          </a:solidFill>
                          <a:latin typeface="+mj-ea"/>
                          <a:ea typeface="+mj-ea"/>
                        </a:rPr>
                        <a:t>人)</a:t>
                      </a:r>
                      <a:endParaRPr kumimoji="1" lang="ja-JP" altLang="en-US" sz="3200" dirty="0">
                        <a:solidFill>
                          <a:srgbClr val="FF0000"/>
                        </a:solidFill>
                        <a:latin typeface="+mj-ea"/>
                        <a:ea typeface="+mj-ea"/>
                      </a:endParaRPr>
                    </a:p>
                  </a:txBody>
                  <a:tcPr anchor="ctr">
                    <a:lnL w="12700" cmpd="sng">
                      <a:noFill/>
                      <a:prstDash val="solid"/>
                    </a:lnL>
                    <a:lnR w="12700" cmpd="sng">
                      <a:no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l"/>
                      <a:r>
                        <a:rPr kumimoji="1" lang="ja-JP" altLang="en-US" sz="3600" dirty="0">
                          <a:solidFill>
                            <a:srgbClr val="FF0000"/>
                          </a:solidFill>
                          <a:latin typeface="+mj-ea"/>
                          <a:ea typeface="+mj-ea"/>
                        </a:rPr>
                        <a:t>  　  　 478人</a:t>
                      </a:r>
                      <a:endParaRPr kumimoji="1" lang="ja-JP" altLang="en-US" sz="1400" dirty="0">
                        <a:solidFill>
                          <a:srgbClr val="FF0000"/>
                        </a:solidFill>
                        <a:latin typeface="+mj-ea"/>
                        <a:ea typeface="+mj-ea"/>
                      </a:endParaRPr>
                    </a:p>
                  </a:txBody>
                  <a:tcPr anchor="ctr">
                    <a:lnL w="12700" cmpd="sng">
                      <a:noFill/>
                      <a:prstDash val="solid"/>
                    </a:lnL>
                    <a:lnR w="12700" cmpd="sng">
                      <a:no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bl>
          </a:graphicData>
        </a:graphic>
      </p:graphicFrame>
      <p:sp>
        <p:nvSpPr>
          <p:cNvPr id="1132" name="図形 48"/>
          <p:cNvSpPr/>
          <p:nvPr/>
        </p:nvSpPr>
        <p:spPr>
          <a:xfrm rot="5400000">
            <a:off x="1259080" y="3358393"/>
            <a:ext cx="610493" cy="557517"/>
          </a:xfrm>
          <a:prstGeom prst="rightArrow">
            <a:avLst>
              <a:gd name="adj1" fmla="val 50000"/>
              <a:gd name="adj2" fmla="val 48438"/>
            </a:avLst>
          </a:prstGeom>
        </p:spPr>
        <p:style>
          <a:lnRef idx="2">
            <a:schemeClr val="dk1">
              <a:shade val="50000"/>
            </a:schemeClr>
          </a:lnRef>
          <a:fillRef idx="1">
            <a:schemeClr val="dk1"/>
          </a:fillRef>
          <a:effectRef idx="0">
            <a:schemeClr val="dk1"/>
          </a:effectRef>
          <a:fontRef idx="minor">
            <a:schemeClr val="lt1"/>
          </a:fontRef>
        </p:style>
        <p:txBody>
          <a:bodyPr anchor="ctr"/>
          <a:p>
            <a:pPr algn="ctr">
              <a:defRPr lang="ja-JP" altLang="en-US"/>
            </a:pPr>
            <a:endParaRPr lang="ja-JP" altLang="en-US"/>
          </a:p>
        </p:txBody>
      </p:sp>
      <p:sp>
        <p:nvSpPr>
          <p:cNvPr id="1133" name="図形 49"/>
          <p:cNvSpPr/>
          <p:nvPr/>
        </p:nvSpPr>
        <p:spPr>
          <a:xfrm rot="5400000">
            <a:off x="1257488" y="5112321"/>
            <a:ext cx="610493" cy="555850"/>
          </a:xfrm>
          <a:prstGeom prst="rightArrow">
            <a:avLst>
              <a:gd name="adj1" fmla="val 50000"/>
              <a:gd name="adj2" fmla="val 48000"/>
            </a:avLst>
          </a:prstGeom>
        </p:spPr>
        <p:style>
          <a:lnRef idx="2">
            <a:schemeClr val="dk1">
              <a:shade val="50000"/>
            </a:schemeClr>
          </a:lnRef>
          <a:fillRef idx="1">
            <a:schemeClr val="dk1"/>
          </a:fillRef>
          <a:effectRef idx="0">
            <a:schemeClr val="dk1"/>
          </a:effectRef>
          <a:fontRef idx="minor">
            <a:schemeClr val="lt1"/>
          </a:fontRef>
        </p:style>
        <p:txBody>
          <a:bodyPr anchor="ctr"/>
          <a:p>
            <a:pPr algn="ctr">
              <a:defRPr lang="ja-JP" altLang="en-US"/>
            </a:pPr>
            <a:endParaRPr lang="ja-JP" altLang="en-US"/>
          </a:p>
        </p:txBody>
      </p:sp>
      <p:sp>
        <p:nvSpPr>
          <p:cNvPr id="1134" name="テキスト 25"/>
          <p:cNvSpPr txBox="1"/>
          <p:nvPr/>
        </p:nvSpPr>
        <p:spPr>
          <a:xfrm>
            <a:off x="6346912" y="5204165"/>
            <a:ext cx="1467276" cy="368439"/>
          </a:xfrm>
          <a:prstGeom prst="rect">
            <a:avLst/>
          </a:prstGeom>
        </p:spPr>
        <p:txBody>
          <a:bodyPr wrap="square">
            <a:spAutoFit/>
          </a:bodyPr>
          <a:p>
            <a:pPr>
              <a:defRPr lang="ja-JP" altLang="en-US"/>
            </a:pPr>
            <a:endParaRPr lang="ja-JP" altLang="en-US"/>
          </a:p>
        </p:txBody>
      </p:sp>
      <p:sp>
        <p:nvSpPr>
          <p:cNvPr id="1135" name="テキスト 29"/>
          <p:cNvSpPr txBox="1"/>
          <p:nvPr/>
        </p:nvSpPr>
        <p:spPr>
          <a:xfrm>
            <a:off x="6493640" y="2372452"/>
            <a:ext cx="1762965" cy="768548"/>
          </a:xfrm>
          <a:prstGeom prst="rect">
            <a:avLst/>
          </a:prstGeom>
        </p:spPr>
        <p:txBody>
          <a:bodyPr wrap="square">
            <a:spAutoFit/>
          </a:bodyPr>
          <a:p>
            <a:pPr>
              <a:defRPr lang="ja-JP" altLang="en-US"/>
            </a:pPr>
            <a:r>
              <a:rPr lang="ja-JP" altLang="en-US" sz="1100" b="1">
                <a:latin typeface="+mj-ea"/>
                <a:ea typeface="+mj-ea"/>
              </a:rPr>
              <a:t>デルタ株　  </a:t>
            </a:r>
            <a:r>
              <a:rPr lang="ja-JP" altLang="en-US" sz="1100" b="1">
                <a:latin typeface="+mj-ea"/>
                <a:ea typeface="+mj-ea"/>
              </a:rPr>
              <a:t>：14人</a:t>
            </a:r>
            <a:endParaRPr lang="ja-JP" altLang="en-US" sz="1100" b="1">
              <a:latin typeface="+mj-ea"/>
              <a:ea typeface="+mj-ea"/>
            </a:endParaRPr>
          </a:p>
          <a:p>
            <a:pPr>
              <a:defRPr lang="ja-JP" altLang="en-US"/>
            </a:pPr>
            <a:r>
              <a:rPr lang="ja-JP" altLang="en-US" sz="1100" b="1">
                <a:latin typeface="+mj-ea"/>
                <a:ea typeface="+mj-ea"/>
              </a:rPr>
              <a:t>デルタ株</a:t>
            </a:r>
            <a:r>
              <a:rPr lang="ja-JP" altLang="en-US" sz="1100" b="1">
                <a:latin typeface="+mj-ea"/>
                <a:ea typeface="+mj-ea"/>
              </a:rPr>
              <a:t>疑い</a:t>
            </a:r>
            <a:r>
              <a:rPr lang="ja-JP" altLang="en-US" sz="1100" b="1">
                <a:latin typeface="+mj-ea"/>
                <a:ea typeface="+mj-ea"/>
              </a:rPr>
              <a:t>：30</a:t>
            </a:r>
            <a:r>
              <a:rPr lang="ja-JP" altLang="en-US" sz="1100" b="1">
                <a:latin typeface="+mj-ea"/>
                <a:ea typeface="+mj-ea"/>
              </a:rPr>
              <a:t>人</a:t>
            </a:r>
            <a:endParaRPr lang="ja-JP" altLang="en-US" sz="1100" b="1">
              <a:latin typeface="+mj-ea"/>
              <a:ea typeface="+mj-ea"/>
            </a:endParaRPr>
          </a:p>
          <a:p>
            <a:pPr>
              <a:defRPr lang="ja-JP" altLang="en-US"/>
            </a:pPr>
            <a:r>
              <a:rPr lang="ja-JP" altLang="en-US" sz="1100" b="1">
                <a:latin typeface="+mj-ea"/>
                <a:ea typeface="+mj-ea"/>
              </a:rPr>
              <a:t>オミクロン株：28</a:t>
            </a:r>
            <a:r>
              <a:rPr lang="ja-JP" altLang="en-US" sz="1100" b="1">
                <a:latin typeface="+mj-ea"/>
                <a:ea typeface="+mj-ea"/>
              </a:rPr>
              <a:t>人</a:t>
            </a:r>
            <a:endParaRPr lang="ja-JP" altLang="en-US" sz="1100" b="1">
              <a:latin typeface="+mj-ea"/>
              <a:ea typeface="+mj-ea"/>
            </a:endParaRPr>
          </a:p>
          <a:p>
            <a:pPr>
              <a:defRPr lang="ja-JP" altLang="en-US"/>
            </a:pPr>
            <a:r>
              <a:rPr lang="ja-JP" altLang="en-US" sz="1100" b="1">
                <a:latin typeface="+mj-ea"/>
                <a:ea typeface="+mj-ea"/>
              </a:rPr>
              <a:t>オミクロン株</a:t>
            </a:r>
            <a:r>
              <a:rPr lang="ja-JP" altLang="en-US" sz="1100" b="1">
                <a:latin typeface="+mj-ea"/>
                <a:ea typeface="+mj-ea"/>
              </a:rPr>
              <a:t>疑い：34人　</a:t>
            </a:r>
            <a:endParaRPr lang="ja-JP" altLang="en-US" sz="1100" b="1">
              <a:latin typeface="+mj-ea"/>
              <a:ea typeface="+mj-ea"/>
            </a:endParaRPr>
          </a:p>
        </p:txBody>
      </p:sp>
      <p:sp>
        <p:nvSpPr>
          <p:cNvPr id="1136" name="テキスト 29"/>
          <p:cNvSpPr txBox="1"/>
          <p:nvPr/>
        </p:nvSpPr>
        <p:spPr>
          <a:xfrm>
            <a:off x="6493640" y="4032283"/>
            <a:ext cx="1388222" cy="260717"/>
          </a:xfrm>
          <a:prstGeom prst="rect">
            <a:avLst/>
          </a:prstGeom>
        </p:spPr>
        <p:txBody>
          <a:bodyPr wrap="square">
            <a:spAutoFit/>
          </a:bodyPr>
          <a:p>
            <a:pPr>
              <a:defRPr lang="ja-JP" altLang="en-US"/>
            </a:pPr>
            <a:r>
              <a:rPr lang="ja-JP" altLang="en-US" sz="1100" b="1">
                <a:latin typeface="+mj-ea"/>
                <a:ea typeface="+mj-ea"/>
              </a:rPr>
              <a:t>(変異株検査結果)</a:t>
            </a:r>
            <a:endParaRPr lang="ja-JP" altLang="en-US" sz="1100" b="1">
              <a:latin typeface="+mj-ea"/>
              <a:ea typeface="+mj-ea"/>
            </a:endParaRPr>
          </a:p>
        </p:txBody>
      </p:sp>
      <p:sp>
        <p:nvSpPr>
          <p:cNvPr id="1137" name="テキスト 30"/>
          <p:cNvSpPr txBox="1"/>
          <p:nvPr/>
        </p:nvSpPr>
        <p:spPr>
          <a:xfrm>
            <a:off x="6493640" y="2205000"/>
            <a:ext cx="1388222" cy="260717"/>
          </a:xfrm>
          <a:prstGeom prst="rect">
            <a:avLst/>
          </a:prstGeom>
        </p:spPr>
        <p:txBody>
          <a:bodyPr wrap="square">
            <a:spAutoFit/>
          </a:bodyPr>
          <a:p>
            <a:pPr>
              <a:defRPr lang="ja-JP" altLang="en-US"/>
            </a:pPr>
            <a:r>
              <a:rPr lang="ja-JP" altLang="en-US" sz="1100" b="1">
                <a:latin typeface="+mj-ea"/>
                <a:ea typeface="+mj-ea"/>
              </a:rPr>
              <a:t>(変異株検査結果)</a:t>
            </a:r>
            <a:endParaRPr lang="ja-JP" altLang="en-US" sz="1100" b="1">
              <a:latin typeface="+mj-ea"/>
              <a:ea typeface="+mj-ea"/>
            </a:endParaRPr>
          </a:p>
        </p:txBody>
      </p:sp>
      <p:sp>
        <p:nvSpPr>
          <p:cNvPr id="1138" name="テキスト 30"/>
          <p:cNvSpPr txBox="1"/>
          <p:nvPr/>
        </p:nvSpPr>
        <p:spPr>
          <a:xfrm>
            <a:off x="6493640" y="4207359"/>
            <a:ext cx="1762965" cy="768548"/>
          </a:xfrm>
          <a:prstGeom prst="rect">
            <a:avLst/>
          </a:prstGeom>
        </p:spPr>
        <p:txBody>
          <a:bodyPr wrap="square">
            <a:spAutoFit/>
          </a:bodyPr>
          <a:p>
            <a:pPr>
              <a:defRPr lang="ja-JP" altLang="en-US"/>
            </a:pPr>
            <a:r>
              <a:rPr lang="ja-JP" altLang="en-US" sz="1100" b="1">
                <a:latin typeface="+mj-ea"/>
                <a:ea typeface="+mj-ea"/>
              </a:rPr>
              <a:t>デルタ株　  </a:t>
            </a:r>
            <a:r>
              <a:rPr lang="ja-JP" altLang="en-US" sz="1100" b="1">
                <a:latin typeface="+mj-ea"/>
                <a:ea typeface="+mj-ea"/>
              </a:rPr>
              <a:t>：1人</a:t>
            </a:r>
            <a:endParaRPr lang="ja-JP" altLang="en-US" sz="1100" b="1">
              <a:latin typeface="+mj-ea"/>
              <a:ea typeface="+mj-ea"/>
            </a:endParaRPr>
          </a:p>
          <a:p>
            <a:pPr>
              <a:defRPr lang="ja-JP" altLang="en-US"/>
            </a:pPr>
            <a:r>
              <a:rPr lang="ja-JP" altLang="en-US" sz="1100" b="1">
                <a:latin typeface="+mj-ea"/>
                <a:ea typeface="+mj-ea"/>
              </a:rPr>
              <a:t>デルタ株</a:t>
            </a:r>
            <a:r>
              <a:rPr lang="ja-JP" altLang="en-US" sz="1100" b="1">
                <a:latin typeface="+mj-ea"/>
                <a:ea typeface="+mj-ea"/>
              </a:rPr>
              <a:t>疑い</a:t>
            </a:r>
            <a:r>
              <a:rPr lang="ja-JP" altLang="en-US" sz="1100" b="1">
                <a:latin typeface="+mj-ea"/>
                <a:ea typeface="+mj-ea"/>
              </a:rPr>
              <a:t>：8</a:t>
            </a:r>
            <a:r>
              <a:rPr lang="ja-JP" altLang="en-US" sz="1100" b="1">
                <a:latin typeface="+mj-ea"/>
                <a:ea typeface="+mj-ea"/>
              </a:rPr>
              <a:t>人</a:t>
            </a:r>
            <a:endParaRPr lang="ja-JP" altLang="en-US" sz="1100" b="1">
              <a:latin typeface="+mj-ea"/>
              <a:ea typeface="+mj-ea"/>
            </a:endParaRPr>
          </a:p>
          <a:p>
            <a:pPr>
              <a:defRPr lang="ja-JP" altLang="en-US"/>
            </a:pPr>
            <a:r>
              <a:rPr lang="ja-JP" altLang="en-US" sz="1100" b="1">
                <a:latin typeface="+mj-ea"/>
                <a:ea typeface="+mj-ea"/>
              </a:rPr>
              <a:t>オミクロン株：23</a:t>
            </a:r>
            <a:r>
              <a:rPr lang="ja-JP" altLang="en-US" sz="1100" b="1">
                <a:latin typeface="+mj-ea"/>
                <a:ea typeface="+mj-ea"/>
              </a:rPr>
              <a:t>人</a:t>
            </a:r>
            <a:endParaRPr lang="ja-JP" altLang="en-US" sz="1100" b="1">
              <a:latin typeface="+mj-ea"/>
              <a:ea typeface="+mj-ea"/>
            </a:endParaRPr>
          </a:p>
          <a:p>
            <a:pPr>
              <a:defRPr lang="ja-JP" altLang="en-US"/>
            </a:pPr>
            <a:r>
              <a:rPr lang="ja-JP" altLang="en-US" sz="1100" b="1">
                <a:latin typeface="+mj-ea"/>
                <a:ea typeface="+mj-ea"/>
              </a:rPr>
              <a:t>オミクロン株</a:t>
            </a:r>
            <a:r>
              <a:rPr lang="ja-JP" altLang="en-US" sz="1100" b="1">
                <a:latin typeface="+mj-ea"/>
                <a:ea typeface="+mj-ea"/>
              </a:rPr>
              <a:t>疑い：50人　</a:t>
            </a:r>
            <a:endParaRPr lang="ja-JP" altLang="en-US" sz="1100" b="1">
              <a:latin typeface="+mj-ea"/>
              <a:ea typeface="+mj-ea"/>
            </a:endParaRPr>
          </a:p>
        </p:txBody>
      </p:sp>
      <p:sp>
        <p:nvSpPr>
          <p:cNvPr id="1139" name="テキスト 31"/>
          <p:cNvSpPr txBox="1"/>
          <p:nvPr/>
        </p:nvSpPr>
        <p:spPr>
          <a:xfrm>
            <a:off x="6493640" y="5733000"/>
            <a:ext cx="1388222" cy="260717"/>
          </a:xfrm>
          <a:prstGeom prst="rect">
            <a:avLst/>
          </a:prstGeom>
        </p:spPr>
        <p:txBody>
          <a:bodyPr wrap="square">
            <a:spAutoFit/>
          </a:bodyPr>
          <a:p>
            <a:pPr>
              <a:defRPr lang="ja-JP" altLang="en-US"/>
            </a:pPr>
            <a:r>
              <a:rPr lang="ja-JP" altLang="en-US" sz="1100" b="1">
                <a:latin typeface="+mj-ea"/>
                <a:ea typeface="+mj-ea"/>
              </a:rPr>
              <a:t>(変異株検査結果)</a:t>
            </a:r>
            <a:endParaRPr lang="ja-JP" altLang="en-US" sz="1100" b="1">
              <a:latin typeface="+mj-ea"/>
              <a:ea typeface="+mj-ea"/>
            </a:endParaRPr>
          </a:p>
        </p:txBody>
      </p:sp>
      <p:sp>
        <p:nvSpPr>
          <p:cNvPr id="1140" name="テキスト 32"/>
          <p:cNvSpPr txBox="1"/>
          <p:nvPr/>
        </p:nvSpPr>
        <p:spPr>
          <a:xfrm>
            <a:off x="6493640" y="5993717"/>
            <a:ext cx="1762965" cy="429994"/>
          </a:xfrm>
          <a:prstGeom prst="rect">
            <a:avLst/>
          </a:prstGeom>
        </p:spPr>
        <p:txBody>
          <a:bodyPr wrap="square">
            <a:spAutoFit/>
          </a:bodyPr>
          <a:p>
            <a:pPr>
              <a:defRPr lang="ja-JP" altLang="en-US"/>
            </a:pPr>
            <a:r>
              <a:rPr lang="ja-JP" altLang="en-US" sz="1100" b="1">
                <a:latin typeface="+mj-ea"/>
                <a:ea typeface="+mj-ea"/>
              </a:rPr>
              <a:t>デルタ株</a:t>
            </a:r>
            <a:r>
              <a:rPr lang="ja-JP" altLang="en-US" sz="1100" b="1">
                <a:latin typeface="+mj-ea"/>
                <a:ea typeface="+mj-ea"/>
              </a:rPr>
              <a:t>疑い</a:t>
            </a:r>
            <a:r>
              <a:rPr lang="ja-JP" altLang="en-US" sz="1100" b="1">
                <a:latin typeface="+mj-ea"/>
                <a:ea typeface="+mj-ea"/>
              </a:rPr>
              <a:t>：2</a:t>
            </a:r>
            <a:r>
              <a:rPr lang="ja-JP" altLang="en-US" sz="1100" b="1">
                <a:latin typeface="+mj-ea"/>
                <a:ea typeface="+mj-ea"/>
              </a:rPr>
              <a:t>人</a:t>
            </a:r>
            <a:endParaRPr lang="ja-JP" altLang="en-US" sz="1100" b="1">
              <a:latin typeface="+mj-ea"/>
              <a:ea typeface="+mj-ea"/>
            </a:endParaRPr>
          </a:p>
          <a:p>
            <a:pPr>
              <a:defRPr lang="ja-JP" altLang="en-US"/>
            </a:pPr>
            <a:r>
              <a:rPr lang="ja-JP" altLang="en-US" sz="1100" b="1">
                <a:latin typeface="+mj-ea"/>
                <a:ea typeface="+mj-ea"/>
              </a:rPr>
              <a:t>オミクロン株</a:t>
            </a:r>
            <a:r>
              <a:rPr lang="ja-JP" altLang="en-US" sz="1100" b="1">
                <a:latin typeface="+mj-ea"/>
                <a:ea typeface="+mj-ea"/>
              </a:rPr>
              <a:t>疑い：9人　</a:t>
            </a:r>
            <a:endParaRPr lang="ja-JP" altLang="en-US" sz="1100" b="1">
              <a:latin typeface="+mj-ea"/>
              <a:ea typeface="+mj-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graphicFrame>
        <p:nvGraphicFramePr>
          <p:cNvPr id="1146" name="グラフ 29"/>
          <p:cNvGraphicFramePr/>
          <p:nvPr/>
        </p:nvGraphicFramePr>
        <p:xfrm>
          <a:off x="4988973" y="1957249"/>
          <a:ext cx="4787900" cy="3599815"/>
        </p:xfrm>
        <a:graphic>
          <a:graphicData uri="http://schemas.openxmlformats.org/drawingml/2006/chart">
            <c:chart xmlns:c="http://schemas.openxmlformats.org/drawingml/2006/chart" xmlns:r="http://schemas.openxmlformats.org/officeDocument/2006/relationships" r:id="rId1"/>
          </a:graphicData>
        </a:graphic>
      </p:graphicFrame>
      <p:sp>
        <p:nvSpPr>
          <p:cNvPr id="1147" name="タイトル 1"/>
          <p:cNvSpPr>
            <a:spLocks noGrp="1"/>
          </p:cNvSpPr>
          <p:nvPr>
            <p:ph type="ctrTitle"/>
          </p:nvPr>
        </p:nvSpPr>
        <p:spPr>
          <a:xfrm>
            <a:off x="5598" y="2768"/>
            <a:ext cx="9897914" cy="538804"/>
          </a:xfrm>
          <a:solidFill>
            <a:schemeClr val="accent1">
              <a:lumMod val="60000"/>
              <a:lumOff val="40000"/>
            </a:schemeClr>
          </a:solidFill>
        </p:spPr>
        <p:style>
          <a:lnRef idx="2">
            <a:schemeClr val="dk1"/>
          </a:lnRef>
          <a:fillRef idx="1">
            <a:schemeClr val="lt1"/>
          </a:fillRef>
          <a:effectRef idx="0">
            <a:schemeClr val="dk1"/>
          </a:effectRef>
          <a:fontRef idx="minor">
            <a:schemeClr val="dk1"/>
          </a:fontRef>
        </p:style>
        <p:txBody>
          <a:bodyPr>
            <a:normAutofit fontScale="90000"/>
          </a:bodyPr>
          <a:lstStyle/>
          <a:p>
            <a:r>
              <a:rPr kumimoji="1" lang="ja-JP" altLang="en-US" sz="3111" dirty="0"/>
              <a:t>第５波と第６波との重症度等の比較　</a:t>
            </a:r>
            <a:endParaRPr kumimoji="1" lang="ja-JP" altLang="en-US" sz="3111" dirty="0"/>
          </a:p>
        </p:txBody>
      </p:sp>
      <p:graphicFrame>
        <p:nvGraphicFramePr>
          <p:cNvPr id="1148" name="グラフ 39"/>
          <p:cNvGraphicFramePr/>
          <p:nvPr/>
        </p:nvGraphicFramePr>
        <p:xfrm>
          <a:off x="166657" y="1957249"/>
          <a:ext cx="4787900" cy="3599815"/>
        </p:xfrm>
        <a:graphic>
          <a:graphicData uri="http://schemas.openxmlformats.org/drawingml/2006/chart">
            <c:chart xmlns:c="http://schemas.openxmlformats.org/drawingml/2006/chart" xmlns:r="http://schemas.openxmlformats.org/officeDocument/2006/relationships" r:id="rId2"/>
          </a:graphicData>
        </a:graphic>
      </p:graphicFrame>
      <p:sp>
        <p:nvSpPr>
          <p:cNvPr id="1149" name="テキスト 40"/>
          <p:cNvSpPr txBox="1"/>
          <p:nvPr/>
        </p:nvSpPr>
        <p:spPr>
          <a:xfrm>
            <a:off x="0" y="1665313"/>
            <a:ext cx="3872154" cy="291936"/>
          </a:xfrm>
          <a:prstGeom prst="rect">
            <a:avLst/>
          </a:prstGeom>
        </p:spPr>
        <p:txBody>
          <a:bodyPr wrap="square" lIns="76493" tIns="38246" rIns="76493" bIns="38246">
            <a:spAutoFit/>
          </a:bodyPr>
          <a:lstStyle/>
          <a:p>
            <a:pPr>
              <a:defRPr lang="ja-JP" altLang="en-US"/>
            </a:pPr>
            <a:r>
              <a:rPr lang="ja-JP" altLang="en-US" sz="1400"/>
              <a:t>○年代別重症度の比較（Ｒ4/1/30時点）</a:t>
            </a:r>
            <a:endParaRPr sz="1400"/>
          </a:p>
        </p:txBody>
      </p:sp>
      <p:sp>
        <p:nvSpPr>
          <p:cNvPr id="1150" name="図形 41"/>
          <p:cNvSpPr/>
          <p:nvPr/>
        </p:nvSpPr>
        <p:spPr>
          <a:xfrm>
            <a:off x="1426353" y="4413555"/>
            <a:ext cx="1876281" cy="714860"/>
          </a:xfrm>
          <a:prstGeom prst="flowChartProcess">
            <a:avLst/>
          </a:prstGeom>
          <a:noFill/>
          <a:ln w="28575" cap="flat" cmpd="sng" algn="ctr">
            <a:solidFill>
              <a:srgbClr val="FF0000"/>
            </a:solidFill>
            <a:prstDash val="sysDash"/>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51" name="図形 42"/>
          <p:cNvSpPr/>
          <p:nvPr/>
        </p:nvSpPr>
        <p:spPr>
          <a:xfrm>
            <a:off x="6251256" y="4413555"/>
            <a:ext cx="1908175" cy="714485"/>
          </a:xfrm>
          <a:prstGeom prst="flowChartProcess">
            <a:avLst/>
          </a:prstGeom>
          <a:noFill/>
          <a:ln w="28575" cap="flat" cmpd="sng" algn="ctr">
            <a:solidFill>
              <a:srgbClr val="FF0000"/>
            </a:solidFill>
            <a:prstDash val="sysDash"/>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52" name="図形 46"/>
          <p:cNvSpPr/>
          <p:nvPr/>
        </p:nvSpPr>
        <p:spPr>
          <a:xfrm>
            <a:off x="56897" y="612677"/>
            <a:ext cx="9723716" cy="1043940"/>
          </a:xfrm>
          <a:prstGeom prst="flowChartProcess">
            <a:avLst/>
          </a:prstGeom>
          <a:no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l">
              <a:defRPr lang="ja-JP" altLang="en-US"/>
            </a:pPr>
            <a:r>
              <a:rPr lang="ja-JP" altLang="en-US" sz="1600">
                <a:solidFill>
                  <a:schemeClr val="tx1"/>
                </a:solidFill>
                <a:latin typeface="+mn-ea"/>
              </a:rPr>
              <a:t>○デルタ株が主体の第5波と現在のオミクロン株主体の流行を比較すると、全体として、中等症以上の割</a:t>
            </a:r>
            <a:endParaRPr lang="ja-JP" altLang="en-US" sz="1600">
              <a:solidFill>
                <a:schemeClr val="tx1"/>
              </a:solidFill>
              <a:latin typeface="+mn-ea"/>
            </a:endParaRPr>
          </a:p>
          <a:p>
            <a:pPr algn="l">
              <a:defRPr lang="ja-JP" altLang="en-US"/>
            </a:pPr>
            <a:r>
              <a:rPr lang="ja-JP" altLang="en-US" sz="1600">
                <a:solidFill>
                  <a:schemeClr val="tx1"/>
                </a:solidFill>
                <a:latin typeface="+mn-ea"/>
              </a:rPr>
              <a:t>　合</a:t>
            </a:r>
            <a:r>
              <a:rPr lang="ja-JP" altLang="en-US" sz="1600">
                <a:solidFill>
                  <a:schemeClr val="tx1"/>
                </a:solidFill>
                <a:latin typeface="+mn-ea"/>
              </a:rPr>
              <a:t>及び入院率は低い。</a:t>
            </a:r>
            <a:endParaRPr lang="ja-JP" altLang="en-US" sz="1600">
              <a:solidFill>
                <a:schemeClr val="tx1"/>
              </a:solidFill>
              <a:latin typeface="+mn-ea"/>
            </a:endParaRPr>
          </a:p>
          <a:p>
            <a:pPr algn="l">
              <a:defRPr lang="ja-JP" altLang="en-US"/>
            </a:pPr>
            <a:r>
              <a:rPr lang="ja-JP" altLang="en-US" sz="1600">
                <a:solidFill>
                  <a:schemeClr val="tx1"/>
                </a:solidFill>
                <a:latin typeface="+mn-ea"/>
              </a:rPr>
              <a:t>○60代以下では中等症となる患者の割合が低く、</a:t>
            </a:r>
            <a:r>
              <a:rPr lang="ja-JP" altLang="en-US" sz="1600">
                <a:solidFill>
                  <a:schemeClr val="tx1"/>
                </a:solidFill>
                <a:latin typeface="+mn-ea"/>
              </a:rPr>
              <a:t>70代以上では、中等症以上の割合は同等だが、重症者</a:t>
            </a:r>
            <a:endParaRPr lang="ja-JP" altLang="en-US" sz="1600">
              <a:solidFill>
                <a:schemeClr val="tx1"/>
              </a:solidFill>
              <a:latin typeface="+mn-ea"/>
            </a:endParaRPr>
          </a:p>
          <a:p>
            <a:pPr algn="l">
              <a:defRPr lang="ja-JP" altLang="en-US"/>
            </a:pPr>
            <a:r>
              <a:rPr lang="ja-JP" altLang="en-US" sz="1600">
                <a:solidFill>
                  <a:schemeClr val="tx1"/>
                </a:solidFill>
                <a:latin typeface="+mn-ea"/>
              </a:rPr>
              <a:t>　の割合は低い。</a:t>
            </a:r>
            <a:endParaRPr lang="ja-JP" altLang="en-US" sz="1600">
              <a:solidFill>
                <a:schemeClr val="tx1"/>
              </a:solidFill>
              <a:latin typeface="+mn-ea"/>
            </a:endParaRPr>
          </a:p>
        </p:txBody>
      </p:sp>
      <p:sp>
        <p:nvSpPr>
          <p:cNvPr id="1153" name="楕円 47"/>
          <p:cNvSpPr/>
          <p:nvPr/>
        </p:nvSpPr>
        <p:spPr>
          <a:xfrm>
            <a:off x="8195049" y="4739630"/>
            <a:ext cx="1216465" cy="319544"/>
          </a:xfrm>
          <a:prstGeom prst="ellipse">
            <a:avLst/>
          </a:prstGeom>
          <a:noFill/>
          <a:ln w="28575" cap="flat" cmpd="sng" algn="ctr">
            <a:solidFill>
              <a:srgbClr val="00B0F0"/>
            </a:solidFill>
            <a:prstDash val="sysDash"/>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54" name="楕円 48"/>
          <p:cNvSpPr/>
          <p:nvPr/>
        </p:nvSpPr>
        <p:spPr>
          <a:xfrm>
            <a:off x="3425403" y="4413555"/>
            <a:ext cx="1146598" cy="647202"/>
          </a:xfrm>
          <a:prstGeom prst="ellipse">
            <a:avLst/>
          </a:prstGeom>
          <a:noFill/>
          <a:ln w="28575" cap="flat" cmpd="sng" algn="ctr">
            <a:solidFill>
              <a:srgbClr val="00B0F0"/>
            </a:solidFill>
            <a:prstDash val="sysDash"/>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55" name="テキスト 28"/>
          <p:cNvSpPr txBox="1"/>
          <p:nvPr/>
        </p:nvSpPr>
        <p:spPr>
          <a:xfrm>
            <a:off x="5599" y="5557064"/>
            <a:ext cx="4447198" cy="291936"/>
          </a:xfrm>
          <a:prstGeom prst="rect">
            <a:avLst/>
          </a:prstGeom>
        </p:spPr>
        <p:txBody>
          <a:bodyPr wrap="square" lIns="76493" tIns="38246" rIns="76493" bIns="38246">
            <a:spAutoFit/>
          </a:bodyPr>
          <a:lstStyle/>
          <a:p>
            <a:pPr>
              <a:defRPr lang="ja-JP" altLang="en-US"/>
            </a:pPr>
            <a:r>
              <a:rPr lang="ja-JP" altLang="en-US" sz="1400"/>
              <a:t>○入院率及び病床占有率の比較（Ｒ4/1/30時点）</a:t>
            </a:r>
            <a:endParaRPr sz="1400"/>
          </a:p>
        </p:txBody>
      </p:sp>
      <p:sp>
        <p:nvSpPr>
          <p:cNvPr id="1156" name="テキスト 46"/>
          <p:cNvSpPr txBox="1"/>
          <p:nvPr/>
        </p:nvSpPr>
        <p:spPr>
          <a:xfrm>
            <a:off x="6375302" y="6452315"/>
            <a:ext cx="3409606" cy="415046"/>
          </a:xfrm>
          <a:prstGeom prst="rect">
            <a:avLst/>
          </a:prstGeom>
        </p:spPr>
        <p:txBody>
          <a:bodyPr wrap="square" lIns="76493" tIns="38246" rIns="76493" bIns="38246">
            <a:spAutoFit/>
          </a:bodyPr>
          <a:lstStyle/>
          <a:p>
            <a:pPr>
              <a:defRPr lang="ja-JP" altLang="en-US"/>
            </a:pPr>
            <a:r>
              <a:rPr lang="ja-JP" altLang="en-US" sz="1100"/>
              <a:t>※病症占有率の算定基礎になる最大確保病床数</a:t>
            </a:r>
            <a:r>
              <a:rPr lang="ja-JP" altLang="en-US" sz="1100"/>
              <a:t>は</a:t>
            </a:r>
            <a:endParaRPr lang="ja-JP" altLang="en-US" sz="1200"/>
          </a:p>
          <a:p>
            <a:pPr>
              <a:defRPr lang="ja-JP" altLang="en-US"/>
            </a:pPr>
            <a:r>
              <a:rPr lang="ja-JP" altLang="en-US" sz="1100"/>
              <a:t>　</a:t>
            </a:r>
            <a:r>
              <a:rPr lang="ja-JP" altLang="en-US" sz="1100"/>
              <a:t>226床から310床に増加</a:t>
            </a:r>
            <a:endParaRPr lang="ja-JP" altLang="en-US" sz="1100"/>
          </a:p>
        </p:txBody>
      </p:sp>
      <p:sp>
        <p:nvSpPr>
          <p:cNvPr id="1157" name="テキスト 63"/>
          <p:cNvSpPr txBox="1"/>
          <p:nvPr/>
        </p:nvSpPr>
        <p:spPr>
          <a:xfrm>
            <a:off x="6352578" y="6176894"/>
            <a:ext cx="3286294" cy="260717"/>
          </a:xfrm>
          <a:prstGeom prst="rect">
            <a:avLst/>
          </a:prstGeom>
        </p:spPr>
        <p:txBody>
          <a:bodyPr wrap="none">
            <a:spAutoFit/>
          </a:bodyPr>
          <a:p>
            <a:r>
              <a:rPr lang="ja-JP" altLang="en-US" sz="1100">
                <a:latin typeface="+mn-ea"/>
              </a:rPr>
              <a:t>入院率：新規患者数のうち入院した患者数の割合</a:t>
            </a:r>
            <a:endParaRPr lang="ja-JP" altLang="en-US" sz="1200">
              <a:latin typeface="+mn-ea"/>
            </a:endParaRPr>
          </a:p>
        </p:txBody>
      </p:sp>
      <p:graphicFrame>
        <p:nvGraphicFramePr>
          <p:cNvPr id="1158" name="四角形 17"/>
          <p:cNvGraphicFramePr>
            <a:graphicFrameLocks noGrp="1"/>
          </p:cNvGraphicFramePr>
          <p:nvPr/>
        </p:nvGraphicFramePr>
        <p:xfrm>
          <a:off x="186005" y="5849000"/>
          <a:ext cx="6189212" cy="918720"/>
        </p:xfrm>
        <a:graphic>
          <a:graphicData uri="http://schemas.openxmlformats.org/drawingml/2006/table">
            <a:tbl>
              <a:tblPr firstRow="1" bandRow="1">
                <a:tableStyleId>{21E4AEA4-8DFA-4A89-87EB-49C32662AFE0}</a:tableStyleId>
              </a:tblPr>
              <a:tblGrid>
                <a:gridCol w="1761017"/>
                <a:gridCol w="2367242"/>
                <a:gridCol w="2060953"/>
              </a:tblGrid>
              <a:tr h="252466">
                <a:tc>
                  <a:txBody>
                    <a:bodyPr/>
                    <a:lstStyle/>
                    <a:p>
                      <a:pPr algn="ctr"/>
                      <a:endParaRPr kumimoji="1" lang="ja-JP" altLang="en-US" sz="1400" dirty="0">
                        <a:solidFill>
                          <a:schemeClr val="tx1"/>
                        </a:solidFill>
                      </a:endParaRPr>
                    </a:p>
                  </a:txBody>
                  <a:tcPr/>
                </a:tc>
                <a:tc>
                  <a:txBody>
                    <a:bodyPr/>
                    <a:lstStyle/>
                    <a:p>
                      <a:pPr algn="ctr"/>
                      <a:r>
                        <a:rPr kumimoji="1" lang="ja-JP" altLang="en-US" sz="1400" dirty="0"/>
                        <a:t>第5波ピーク時(8/21～27)</a:t>
                      </a:r>
                      <a:endParaRPr kumimoji="1" lang="ja-JP" altLang="en-US" sz="1400" dirty="0">
                        <a:solidFill>
                          <a:schemeClr val="tx1"/>
                        </a:solidFill>
                      </a:endParaRPr>
                    </a:p>
                  </a:txBody>
                  <a:tcPr/>
                </a:tc>
                <a:tc>
                  <a:txBody>
                    <a:bodyPr/>
                    <a:lstStyle/>
                    <a:p>
                      <a:pPr algn="ctr"/>
                      <a:r>
                        <a:rPr kumimoji="1" lang="ja-JP" altLang="en-US" sz="1400" dirty="0"/>
                        <a:t>第6波(1/22～28)</a:t>
                      </a:r>
                      <a:endParaRPr kumimoji="1" lang="ja-JP" altLang="en-US" sz="1400" dirty="0">
                        <a:solidFill>
                          <a:schemeClr val="tx1"/>
                        </a:solidFill>
                      </a:endParaRPr>
                    </a:p>
                  </a:txBody>
                  <a:tcPr/>
                </a:tc>
              </a:tr>
              <a:tr h="239930">
                <a:tc>
                  <a:txBody>
                    <a:bodyPr/>
                    <a:lstStyle/>
                    <a:p>
                      <a:r>
                        <a:rPr kumimoji="1" lang="ja-JP" altLang="en-US" sz="1400" dirty="0">
                          <a:solidFill>
                            <a:schemeClr val="tx1"/>
                          </a:solidFill>
                        </a:rPr>
                        <a:t>入院率</a:t>
                      </a:r>
                      <a:endParaRPr kumimoji="1" lang="ja-JP" altLang="en-US" sz="1400" dirty="0"/>
                    </a:p>
                  </a:txBody>
                  <a:tcPr/>
                </a:tc>
                <a:tc>
                  <a:txBody>
                    <a:bodyPr/>
                    <a:lstStyle/>
                    <a:p>
                      <a:pPr algn="r"/>
                      <a:r>
                        <a:rPr kumimoji="1" lang="ja-JP" altLang="en-US" sz="1400" b="1" u="sng" dirty="0"/>
                        <a:t>15.5%</a:t>
                      </a:r>
                      <a:endParaRPr kumimoji="1" lang="ja-JP" altLang="en-US" sz="1400" b="1" u="sng" dirty="0"/>
                    </a:p>
                  </a:txBody>
                  <a:tcPr/>
                </a:tc>
                <a:tc>
                  <a:txBody>
                    <a:bodyPr/>
                    <a:lstStyle/>
                    <a:p>
                      <a:pPr algn="r"/>
                      <a:r>
                        <a:rPr kumimoji="1" lang="ja-JP" altLang="en-US" sz="1400" b="1" u="sng" dirty="0"/>
                        <a:t>8.6%</a:t>
                      </a:r>
                      <a:endParaRPr kumimoji="1" lang="ja-JP" altLang="en-US" sz="1400" dirty="0"/>
                    </a:p>
                  </a:txBody>
                  <a:tcPr/>
                </a:tc>
              </a:tr>
              <a:tr h="239930">
                <a:tc>
                  <a:txBody>
                    <a:bodyPr/>
                    <a:lstStyle/>
                    <a:p>
                      <a:r>
                        <a:rPr kumimoji="1" lang="ja-JP" altLang="en-US" sz="1400" dirty="0">
                          <a:solidFill>
                            <a:schemeClr val="tx1"/>
                          </a:solidFill>
                        </a:rPr>
                        <a:t>病床占有率(平均)</a:t>
                      </a:r>
                      <a:endParaRPr kumimoji="1" lang="ja-JP" altLang="en-US" sz="1400" dirty="0"/>
                    </a:p>
                  </a:txBody>
                  <a:tcPr/>
                </a:tc>
                <a:tc>
                  <a:txBody>
                    <a:bodyPr/>
                    <a:lstStyle/>
                    <a:p>
                      <a:pPr algn="r"/>
                      <a:r>
                        <a:rPr kumimoji="1" lang="ja-JP" altLang="en-US" sz="1400" dirty="0"/>
                        <a:t>43.0%</a:t>
                      </a:r>
                      <a:endParaRPr kumimoji="1" lang="ja-JP" altLang="en-US" sz="1400" b="1" u="sng" dirty="0"/>
                    </a:p>
                  </a:txBody>
                  <a:tcPr/>
                </a:tc>
                <a:tc>
                  <a:txBody>
                    <a:bodyPr/>
                    <a:lstStyle/>
                    <a:p>
                      <a:pPr algn="r"/>
                      <a:r>
                        <a:rPr kumimoji="1" lang="ja-JP" altLang="en-US" sz="1400" dirty="0"/>
                        <a:t>32.4%</a:t>
                      </a:r>
                      <a:endParaRPr kumimoji="1" lang="ja-JP" altLang="en-US" sz="1400" dirty="0"/>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graphicFrame>
        <p:nvGraphicFramePr>
          <p:cNvPr id="1160" name="グラフ 15"/>
          <p:cNvGraphicFramePr/>
          <p:nvPr/>
        </p:nvGraphicFramePr>
        <p:xfrm>
          <a:off x="69541" y="693035"/>
          <a:ext cx="9688091" cy="6092408"/>
        </p:xfrm>
        <a:graphic>
          <a:graphicData uri="http://schemas.openxmlformats.org/drawingml/2006/chart">
            <c:chart xmlns:c="http://schemas.openxmlformats.org/drawingml/2006/chart" xmlns:r="http://schemas.openxmlformats.org/officeDocument/2006/relationships" r:id="rId1"/>
          </a:graphicData>
        </a:graphic>
      </p:graphicFrame>
      <p:sp>
        <p:nvSpPr>
          <p:cNvPr id="1161" name="テキスト 31"/>
          <p:cNvSpPr txBox="1"/>
          <p:nvPr/>
        </p:nvSpPr>
        <p:spPr>
          <a:xfrm>
            <a:off x="0" y="0"/>
            <a:ext cx="9902846" cy="522327"/>
          </a:xfrm>
          <a:prstGeom prst="rect">
            <a:avLst/>
          </a:prstGeom>
          <a:solidFill>
            <a:schemeClr val="accent1">
              <a:lumMod val="40000"/>
              <a:lumOff val="60000"/>
            </a:schemeClr>
          </a:solidFill>
        </p:spPr>
        <p:txBody>
          <a:bodyPr wrap="square">
            <a:spAutoFit/>
          </a:bodyPr>
          <a:p>
            <a:pPr algn="ctr"/>
            <a:r>
              <a:rPr lang="ja-JP" altLang="en-US" sz="2800"/>
              <a:t>第６波の新型コロナウイルス感染症の病床占有率の推移</a:t>
            </a:r>
            <a:endParaRPr lang="ja-JP" altLang="en-US" sz="2800"/>
          </a:p>
        </p:txBody>
      </p:sp>
      <p:sp>
        <p:nvSpPr>
          <p:cNvPr id="1162" name="直線 32"/>
          <p:cNvSpPr/>
          <p:nvPr/>
        </p:nvSpPr>
        <p:spPr>
          <a:xfrm>
            <a:off x="742389" y="4734485"/>
            <a:ext cx="8824983" cy="0"/>
          </a:xfrm>
          <a:prstGeom prst="line">
            <a:avLst/>
          </a:prstGeom>
          <a:ln w="38100" cap="flat" cmpd="sng" algn="ctr">
            <a:solidFill>
              <a:schemeClr val="accent2"/>
            </a:solidFill>
            <a:prstDash val="sysDash"/>
            <a:miter lim="800000"/>
          </a:ln>
        </p:spPr>
        <p:style>
          <a:lnRef idx="1">
            <a:schemeClr val="accent2"/>
          </a:lnRef>
          <a:fillRef idx="0">
            <a:schemeClr val="accent2"/>
          </a:fillRef>
          <a:effectRef idx="0">
            <a:schemeClr val="accent2"/>
          </a:effectRef>
          <a:fontRef idx="minor">
            <a:schemeClr val="tx1"/>
          </a:fontRef>
        </p:style>
      </p:sp>
      <p:sp>
        <p:nvSpPr>
          <p:cNvPr id="1163" name="直線 33"/>
          <p:cNvSpPr/>
          <p:nvPr/>
        </p:nvSpPr>
        <p:spPr>
          <a:xfrm>
            <a:off x="756719" y="1885950"/>
            <a:ext cx="8806373" cy="0"/>
          </a:xfrm>
          <a:prstGeom prst="line">
            <a:avLst/>
          </a:prstGeom>
          <a:ln w="38100" cap="flat" cmpd="sng" algn="ctr">
            <a:solidFill>
              <a:srgbClr val="7030A0"/>
            </a:solidFill>
            <a:prstDash val="sysDash"/>
            <a:miter lim="800000"/>
          </a:ln>
        </p:spPr>
        <p:style>
          <a:lnRef idx="1">
            <a:schemeClr val="accent2"/>
          </a:lnRef>
          <a:fillRef idx="0">
            <a:schemeClr val="accent2"/>
          </a:fillRef>
          <a:effectRef idx="0">
            <a:schemeClr val="accent2"/>
          </a:effectRef>
          <a:fontRef idx="minor">
            <a:schemeClr val="tx1"/>
          </a:fontRef>
        </p:style>
      </p:sp>
      <p:sp>
        <p:nvSpPr>
          <p:cNvPr id="1164" name="図形 35"/>
          <p:cNvSpPr/>
          <p:nvPr/>
        </p:nvSpPr>
        <p:spPr>
          <a:xfrm>
            <a:off x="775155" y="4365000"/>
            <a:ext cx="1151890" cy="252095"/>
          </a:xfrm>
          <a:prstGeom prst="wedgeRoundRectCallout">
            <a:avLst>
              <a:gd name="adj1" fmla="val -1264"/>
              <a:gd name="adj2" fmla="val 71533"/>
              <a:gd name="adj3" fmla="val 16667"/>
            </a:avLst>
          </a:prstGeom>
          <a:solidFill>
            <a:schemeClr val="accent2"/>
          </a:solidFill>
          <a:ln w="12700" cap="flat" cmpd="sng" algn="ctr">
            <a:solidFill>
              <a:schemeClr val="accent2"/>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400">
                <a:solidFill>
                  <a:schemeClr val="tx1"/>
                </a:solidFill>
              </a:rPr>
              <a:t>警戒</a:t>
            </a:r>
            <a:endParaRPr lang="ja-JP" altLang="en-US" sz="1400">
              <a:solidFill>
                <a:schemeClr val="tx1"/>
              </a:solidFill>
            </a:endParaRPr>
          </a:p>
        </p:txBody>
      </p:sp>
      <p:sp>
        <p:nvSpPr>
          <p:cNvPr id="1165" name="直線 36"/>
          <p:cNvSpPr/>
          <p:nvPr/>
        </p:nvSpPr>
        <p:spPr>
          <a:xfrm>
            <a:off x="775155" y="3295650"/>
            <a:ext cx="8787342" cy="0"/>
          </a:xfrm>
          <a:prstGeom prst="line">
            <a:avLst/>
          </a:prstGeom>
          <a:ln w="38100" cap="flat" cmpd="sng" algn="ctr">
            <a:solidFill>
              <a:srgbClr val="FF0000"/>
            </a:solidFill>
            <a:prstDash val="sysDash"/>
            <a:miter lim="800000"/>
          </a:ln>
        </p:spPr>
        <p:style>
          <a:lnRef idx="1">
            <a:schemeClr val="accent2"/>
          </a:lnRef>
          <a:fillRef idx="0">
            <a:schemeClr val="accent2"/>
          </a:fillRef>
          <a:effectRef idx="0">
            <a:schemeClr val="accent2"/>
          </a:effectRef>
          <a:fontRef idx="minor">
            <a:schemeClr val="tx1"/>
          </a:fontRef>
        </p:style>
      </p:sp>
      <p:sp>
        <p:nvSpPr>
          <p:cNvPr id="1166" name="図形 37"/>
          <p:cNvSpPr/>
          <p:nvPr/>
        </p:nvSpPr>
        <p:spPr>
          <a:xfrm>
            <a:off x="742389" y="2925000"/>
            <a:ext cx="1158548" cy="260670"/>
          </a:xfrm>
          <a:prstGeom prst="wedgeRoundRectCallout">
            <a:avLst>
              <a:gd name="adj1" fmla="val -6851"/>
              <a:gd name="adj2" fmla="val 66622"/>
              <a:gd name="adj3" fmla="val 16667"/>
            </a:avLst>
          </a:prstGeom>
          <a:solidFill>
            <a:srgbClr val="FF0000"/>
          </a:solidFill>
          <a:ln w="12700" cap="flat" cmpd="sng" algn="ctr">
            <a:solidFill>
              <a:srgbClr val="FF000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400">
                <a:solidFill>
                  <a:schemeClr val="bg1"/>
                </a:solidFill>
              </a:rPr>
              <a:t>特別警戒</a:t>
            </a:r>
            <a:endParaRPr lang="ja-JP" altLang="en-US" sz="1400">
              <a:solidFill>
                <a:schemeClr val="bg1"/>
              </a:solidFill>
            </a:endParaRPr>
          </a:p>
        </p:txBody>
      </p:sp>
      <p:sp>
        <p:nvSpPr>
          <p:cNvPr id="1167" name="図形 38"/>
          <p:cNvSpPr/>
          <p:nvPr/>
        </p:nvSpPr>
        <p:spPr>
          <a:xfrm>
            <a:off x="742389" y="1485000"/>
            <a:ext cx="1158548" cy="260670"/>
          </a:xfrm>
          <a:prstGeom prst="wedgeRoundRectCallout">
            <a:avLst>
              <a:gd name="adj1" fmla="val -6851"/>
              <a:gd name="adj2" fmla="val 66622"/>
              <a:gd name="adj3" fmla="val 16667"/>
            </a:avLst>
          </a:prstGeom>
          <a:solidFill>
            <a:srgbClr val="7030A0"/>
          </a:solidFill>
          <a:ln w="12700" cap="flat" cmpd="sng" algn="ctr">
            <a:solidFill>
              <a:srgbClr val="7030A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400">
                <a:solidFill>
                  <a:schemeClr val="bg1"/>
                </a:solidFill>
              </a:rPr>
              <a:t>非常事態</a:t>
            </a:r>
            <a:endParaRPr lang="ja-JP" altLang="en-US" sz="1400">
              <a:solidFill>
                <a:schemeClr val="bg1"/>
              </a:solidFill>
            </a:endParaRPr>
          </a:p>
        </p:txBody>
      </p:sp>
      <p:sp>
        <p:nvSpPr>
          <p:cNvPr id="1168" name="図形 39"/>
          <p:cNvSpPr/>
          <p:nvPr/>
        </p:nvSpPr>
        <p:spPr>
          <a:xfrm>
            <a:off x="742389" y="784838"/>
            <a:ext cx="1756138" cy="327675"/>
          </a:xfrm>
          <a:prstGeom prst="wedgeRoundRectCallout">
            <a:avLst>
              <a:gd name="adj1" fmla="val 20664"/>
              <a:gd name="adj2" fmla="val -33566"/>
              <a:gd name="adj3" fmla="val 16667"/>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p>
            <a:pPr algn="ctr">
              <a:defRPr lang="ja-JP" altLang="en-US"/>
            </a:pPr>
            <a:r>
              <a:rPr lang="ja-JP" altLang="en-US" sz="1200">
                <a:solidFill>
                  <a:schemeClr val="tx1"/>
                </a:solidFill>
              </a:rPr>
              <a:t>病床占有率の判断指標</a:t>
            </a:r>
            <a:endParaRPr lang="ja-JP" altLang="en-US" sz="1200">
              <a:solidFill>
                <a:schemeClr val="tx1"/>
              </a:solidFill>
            </a:endParaRPr>
          </a:p>
        </p:txBody>
      </p:sp>
      <p:sp>
        <p:nvSpPr>
          <p:cNvPr id="1169" name="図形 14"/>
          <p:cNvSpPr/>
          <p:nvPr/>
        </p:nvSpPr>
        <p:spPr>
          <a:xfrm>
            <a:off x="-231000" y="3121894"/>
            <a:ext cx="1080000" cy="347512"/>
          </a:xfrm>
          <a:prstGeom prst="wedgeRoundRectCallout">
            <a:avLst>
              <a:gd name="adj1" fmla="val 20664"/>
              <a:gd name="adj2" fmla="val -33566"/>
              <a:gd name="adj3" fmla="val 16667"/>
            </a:avLst>
          </a:prstGeom>
          <a:noFill/>
          <a:ln w="12700" cap="flat" cmpd="sng" algn="ctr">
            <a:noFill/>
            <a:prstDash val="solid"/>
            <a:miter lim="800000"/>
          </a:ln>
        </p:spPr>
        <p:style>
          <a:lnRef idx="2">
            <a:schemeClr val="accent6"/>
          </a:lnRef>
          <a:fillRef idx="1">
            <a:schemeClr val="lt1"/>
          </a:fillRef>
          <a:effectRef idx="0">
            <a:schemeClr val="accent6"/>
          </a:effectRef>
          <a:fontRef idx="minor">
            <a:schemeClr val="dk1"/>
          </a:fontRef>
        </p:style>
        <p:txBody>
          <a:bodyPr anchor="ctr"/>
          <a:p>
            <a:pPr algn="ctr">
              <a:defRPr lang="ja-JP" altLang="en-US"/>
            </a:pPr>
            <a:r>
              <a:rPr lang="ja-JP" altLang="en-US" sz="1400">
                <a:solidFill>
                  <a:schemeClr val="tx1"/>
                </a:solidFill>
              </a:rPr>
              <a:t>25.0%</a:t>
            </a:r>
            <a:endParaRPr lang="ja-JP" altLang="en-US" sz="1400">
              <a:solidFill>
                <a:schemeClr val="tx1"/>
              </a:solidFill>
            </a:endParaRPr>
          </a:p>
        </p:txBody>
      </p:sp>
      <p:sp>
        <p:nvSpPr>
          <p:cNvPr id="1170" name="テキスト 14"/>
          <p:cNvSpPr txBox="1"/>
          <p:nvPr/>
        </p:nvSpPr>
        <p:spPr>
          <a:xfrm>
            <a:off x="6969000" y="1898116"/>
            <a:ext cx="1008000" cy="306884"/>
          </a:xfrm>
          <a:prstGeom prst="rect">
            <a:avLst/>
          </a:prstGeom>
        </p:spPr>
        <p:txBody>
          <a:bodyPr>
            <a:spAutoFit/>
          </a:bodyPr>
          <a:p>
            <a:pPr>
              <a:defRPr lang="ja-JP" altLang="en-US"/>
            </a:pPr>
            <a:r>
              <a:rPr lang="ja-JP" altLang="en-US" sz="1400"/>
              <a:t>35.6%</a:t>
            </a:r>
            <a:endParaRPr lang="ja-JP" altLang="en-US"/>
          </a:p>
        </p:txBody>
      </p:sp>
      <p:sp>
        <p:nvSpPr>
          <p:cNvPr id="1171" name="テキスト 15"/>
          <p:cNvSpPr txBox="1"/>
          <p:nvPr/>
        </p:nvSpPr>
        <p:spPr>
          <a:xfrm>
            <a:off x="8749633" y="3055335"/>
            <a:ext cx="1008000" cy="306884"/>
          </a:xfrm>
          <a:prstGeom prst="rect">
            <a:avLst/>
          </a:prstGeom>
        </p:spPr>
        <p:txBody>
          <a:bodyPr>
            <a:spAutoFit/>
          </a:bodyPr>
          <a:p>
            <a:pPr algn="r">
              <a:defRPr lang="ja-JP" altLang="en-US"/>
            </a:pPr>
            <a:r>
              <a:rPr lang="ja-JP" altLang="en-US" sz="1400"/>
              <a:t>28.4%</a:t>
            </a:r>
            <a:endParaRPr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73" name="四角形 10"/>
          <p:cNvSpPr/>
          <p:nvPr/>
        </p:nvSpPr>
        <p:spPr>
          <a:xfrm>
            <a:off x="5887636" y="2535235"/>
            <a:ext cx="3534235" cy="46800"/>
          </a:xfrm>
          <a:prstGeom prst="rect">
            <a:avLst/>
          </a:prstGeom>
          <a:solidFill>
            <a:schemeClr val="bg1"/>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76493" tIns="38246" rIns="76493" bIns="38246" anchor="ctr"/>
          <a:lstStyle/>
          <a:p>
            <a:pPr algn="ctr">
              <a:defRPr lang="ja-JP" altLang="en-US"/>
            </a:pPr>
            <a:endParaRPr lang="ja-JP" altLang="en-US"/>
          </a:p>
        </p:txBody>
      </p:sp>
      <p:sp>
        <p:nvSpPr>
          <p:cNvPr id="1174" name="テキスト 36"/>
          <p:cNvSpPr txBox="1"/>
          <p:nvPr/>
        </p:nvSpPr>
        <p:spPr>
          <a:xfrm>
            <a:off x="8858250" y="2406471"/>
            <a:ext cx="152986" cy="353491"/>
          </a:xfrm>
          <a:prstGeom prst="rect">
            <a:avLst/>
          </a:prstGeom>
        </p:spPr>
        <p:txBody>
          <a:bodyPr wrap="none" lIns="76493" tIns="38246" rIns="76493" bIns="38246">
            <a:spAutoFit/>
          </a:bodyPr>
          <a:lstStyle/>
          <a:p>
            <a:pPr>
              <a:defRPr lang="ja-JP" altLang="en-US"/>
            </a:pPr>
            <a:endParaRPr lang="ja-JP" altLang="en-US"/>
          </a:p>
        </p:txBody>
      </p:sp>
      <p:sp>
        <p:nvSpPr>
          <p:cNvPr id="1175" name="テキスト 52"/>
          <p:cNvSpPr txBox="1"/>
          <p:nvPr/>
        </p:nvSpPr>
        <p:spPr>
          <a:xfrm>
            <a:off x="8332862" y="2403315"/>
            <a:ext cx="152986" cy="353491"/>
          </a:xfrm>
          <a:prstGeom prst="rect">
            <a:avLst/>
          </a:prstGeom>
        </p:spPr>
        <p:txBody>
          <a:bodyPr wrap="none" lIns="76493" tIns="38246" rIns="76493" bIns="38246">
            <a:spAutoFit/>
          </a:bodyPr>
          <a:lstStyle/>
          <a:p>
            <a:pPr>
              <a:defRPr lang="ja-JP" altLang="en-US"/>
            </a:pPr>
            <a:endParaRPr lang="ja-JP" altLang="en-US"/>
          </a:p>
        </p:txBody>
      </p:sp>
      <p:sp>
        <p:nvSpPr>
          <p:cNvPr id="1176" name="テキスト 36"/>
          <p:cNvSpPr txBox="1"/>
          <p:nvPr/>
        </p:nvSpPr>
        <p:spPr>
          <a:xfrm>
            <a:off x="8019155" y="2401372"/>
            <a:ext cx="152986" cy="353491"/>
          </a:xfrm>
          <a:prstGeom prst="rect">
            <a:avLst/>
          </a:prstGeom>
        </p:spPr>
        <p:txBody>
          <a:bodyPr wrap="none" lIns="76493" tIns="38246" rIns="76493" bIns="38246">
            <a:spAutoFit/>
          </a:bodyPr>
          <a:lstStyle/>
          <a:p>
            <a:pPr>
              <a:defRPr lang="ja-JP" altLang="en-US"/>
            </a:pPr>
            <a:endParaRPr lang="ja-JP" altLang="en-US"/>
          </a:p>
        </p:txBody>
      </p:sp>
      <p:sp>
        <p:nvSpPr>
          <p:cNvPr id="1177" name="テキスト 37"/>
          <p:cNvSpPr txBox="1"/>
          <p:nvPr/>
        </p:nvSpPr>
        <p:spPr>
          <a:xfrm>
            <a:off x="7917555" y="2398197"/>
            <a:ext cx="152986" cy="353491"/>
          </a:xfrm>
          <a:prstGeom prst="rect">
            <a:avLst/>
          </a:prstGeom>
        </p:spPr>
        <p:txBody>
          <a:bodyPr wrap="none" lIns="76493" tIns="38246" rIns="76493" bIns="38246">
            <a:spAutoFit/>
          </a:bodyPr>
          <a:lstStyle/>
          <a:p>
            <a:pPr>
              <a:defRPr lang="ja-JP" altLang="en-US"/>
            </a:pPr>
            <a:endParaRPr lang="ja-JP" altLang="en-US"/>
          </a:p>
        </p:txBody>
      </p:sp>
      <p:sp>
        <p:nvSpPr>
          <p:cNvPr id="1178" name="角丸四角形 2158"/>
          <p:cNvSpPr/>
          <p:nvPr/>
        </p:nvSpPr>
        <p:spPr>
          <a:xfrm>
            <a:off x="-5" y="0"/>
            <a:ext cx="9906007" cy="625000"/>
          </a:xfrm>
          <a:prstGeom prst="roundRect">
            <a:avLst>
              <a:gd name="adj" fmla="val 0"/>
            </a:avLst>
          </a:prstGeom>
          <a:solidFill>
            <a:srgbClr val="FF0000"/>
          </a:solidFill>
          <a:ln w="9525" cap="flat" cmpd="sng">
            <a:noFill/>
            <a:prstDash val="solid"/>
            <a:round/>
          </a:ln>
          <a:effectLst/>
          <a:scene3d>
            <a:camera prst="orthographicFront"/>
            <a:lightRig rig="threePt" dir="t">
              <a:rot lat="0" lon="0" rev="1200000"/>
            </a:lightRig>
          </a:scene3d>
          <a:sp3d prstMaterial="metal"/>
        </p:spPr>
        <p:style>
          <a:lnRef idx="0">
            <a:schemeClr val="accent1"/>
          </a:lnRef>
          <a:fillRef idx="3">
            <a:schemeClr val="accent1"/>
          </a:fillRef>
          <a:effectRef idx="3">
            <a:schemeClr val="accent1"/>
          </a:effectRef>
          <a:fontRef idx="minor">
            <a:schemeClr val="lt1"/>
          </a:fontRef>
        </p:style>
        <p:txBody>
          <a:bodyPr vert="horz" wrap="square" lIns="0" tIns="0" rIns="0" bIns="0" numCol="1" spcCol="0" rtlCol="0" anchor="ctr" anchorCtr="0">
            <a:noAutofit/>
          </a:bodyPr>
          <a:lstStyle/>
          <a:p>
            <a:pPr marL="546337" algn="ctr"/>
            <a:r>
              <a:rPr lang="ja-JP" altLang="en-US" sz="2400" b="1" dirty="0" smtClean="0">
                <a:solidFill>
                  <a:schemeClr val="bg1"/>
                </a:solidFill>
                <a:latin typeface="Meiryo UI"/>
                <a:ea typeface="Meiryo UI"/>
              </a:rPr>
              <a:t>高知県の新型コロナウイルス感染症の対応目安</a:t>
            </a:r>
            <a:endParaRPr lang="ja-JP" altLang="en-US" sz="2400" b="1" dirty="0" smtClean="0">
              <a:solidFill>
                <a:schemeClr val="bg1"/>
              </a:solidFill>
              <a:latin typeface="Meiryo UI"/>
              <a:ea typeface="Meiryo UI"/>
            </a:endParaRPr>
          </a:p>
        </p:txBody>
      </p:sp>
      <p:graphicFrame>
        <p:nvGraphicFramePr>
          <p:cNvPr id="1179" name="四角形 160"/>
          <p:cNvGraphicFramePr>
            <a:graphicFrameLocks noGrp="1"/>
          </p:cNvGraphicFramePr>
          <p:nvPr/>
        </p:nvGraphicFramePr>
        <p:xfrm>
          <a:off x="-5" y="621000"/>
          <a:ext cx="9906019" cy="6228076"/>
        </p:xfrm>
        <a:graphic>
          <a:graphicData uri="http://schemas.openxmlformats.org/drawingml/2006/table">
            <a:tbl>
              <a:tblPr firstRow="1" bandRow="1">
                <a:tableStyleId>{912C8C85-51F0-491E-9774-3900AFEF0FD7}</a:tableStyleId>
              </a:tblPr>
              <a:tblGrid>
                <a:gridCol w="2945036"/>
                <a:gridCol w="2906784"/>
                <a:gridCol w="2639054"/>
                <a:gridCol w="1415145"/>
              </a:tblGrid>
              <a:tr h="350946">
                <a:tc rowSpan="2" gridSpan="2">
                  <a:txBody>
                    <a:bodyPr/>
                    <a:lstStyle/>
                    <a:p>
                      <a:pPr algn="ctr"/>
                      <a:r>
                        <a:rPr kumimoji="1" lang="ja-JP" altLang="en-US" sz="1400" dirty="0">
                          <a:solidFill>
                            <a:schemeClr val="bg1"/>
                          </a:solidFill>
                          <a:latin typeface="Meiryo UI"/>
                          <a:ea typeface="Meiryo UI"/>
                        </a:rPr>
                        <a:t>判　断　指　標</a:t>
                      </a:r>
                      <a:endParaRPr kumimoji="1" lang="ja-JP" altLang="en-US" dirty="0">
                        <a:solidFill>
                          <a:schemeClr val="bg1"/>
                        </a:solidFill>
                        <a:latin typeface="Meiryo UI"/>
                        <a:ea typeface="Meiryo UI"/>
                      </a:endParaRPr>
                    </a:p>
                  </a:txBody>
                  <a:tcPr marL="91440" marR="91440" marT="45720" marB="45720" vert="horz" anchor="ctr" anchorCtr="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FF0000"/>
                    </a:solidFill>
                  </a:tcPr>
                </a:tc>
                <a:tc rowSpan="2" hMerge="1">
                  <a:txBody>
                    <a:bodyPr/>
                    <a:lstStyle/>
                    <a:p>
                      <a:pPr algn="ctr"/>
                      <a:endParaRPr kumimoji="1" lang="ja-JP" altLang="en-US" sz="1400" dirty="0">
                        <a:solidFill>
                          <a:schemeClr val="tx1"/>
                        </a:solidFill>
                        <a:latin typeface="Meiryo UI"/>
                        <a:ea typeface="Meiryo UI"/>
                      </a:endParaRPr>
                    </a:p>
                  </a:txBody>
                  <a:tcPr marL="91440" marR="91440" marT="45720" marB="45720" vert="horz" anchor="ctr" anchorCtr="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accent2"/>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2">
                        <a:lumMod val="75000"/>
                      </a:schemeClr>
                    </a:solidFill>
                  </a:tcPr>
                </a:tc>
                <a:tc gridSpan="2">
                  <a:txBody>
                    <a:bodyPr/>
                    <a:lstStyle/>
                    <a:p>
                      <a:pPr algn="ctr"/>
                      <a:r>
                        <a:rPr kumimoji="1" lang="ja-JP" altLang="en-US" sz="1400" dirty="0">
                          <a:solidFill>
                            <a:schemeClr val="bg1"/>
                          </a:solidFill>
                          <a:latin typeface="Meiryo UI"/>
                          <a:ea typeface="Meiryo UI"/>
                        </a:rPr>
                        <a:t>県の状況（1月31</a:t>
                      </a:r>
                      <a:r>
                        <a:rPr kumimoji="1" lang="ja-JP" altLang="en-US" sz="1400" dirty="0">
                          <a:solidFill>
                            <a:schemeClr val="bg1"/>
                          </a:solidFill>
                          <a:latin typeface="Meiryo UI"/>
                          <a:ea typeface="Meiryo UI"/>
                        </a:rPr>
                        <a:t>日</a:t>
                      </a:r>
                      <a:r>
                        <a:rPr kumimoji="1" lang="ja-JP" altLang="en-US" sz="1400" dirty="0">
                          <a:solidFill>
                            <a:schemeClr val="bg1"/>
                          </a:solidFill>
                          <a:latin typeface="Meiryo UI"/>
                          <a:ea typeface="Meiryo UI"/>
                        </a:rPr>
                        <a:t>現在）</a:t>
                      </a:r>
                      <a:endParaRPr kumimoji="1" lang="ja-JP" altLang="en-US" sz="1400" dirty="0">
                        <a:solidFill>
                          <a:schemeClr val="bg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hMerge="1">
                  <a:txBody>
                    <a:bodyPr/>
                    <a:lstStyle/>
                    <a:p>
                      <a:pPr algn="ctr"/>
                      <a:endParaRPr kumimoji="1" lang="ja-JP" altLang="en-US" sz="1400" dirty="0">
                        <a:solidFill>
                          <a:schemeClr val="tx1"/>
                        </a:solidFill>
                        <a:latin typeface="Meiryo UI"/>
                        <a:ea typeface="Meiryo UI"/>
                      </a:endParaRPr>
                    </a:p>
                  </a:txBody>
                  <a:tcPr marL="91440" marR="91440" marT="45720" marB="45720" vert="horz" anchor="ctr" anchorCtr="0">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2">
                        <a:lumMod val="75000"/>
                      </a:schemeClr>
                    </a:solidFill>
                  </a:tcPr>
                </a:tc>
              </a:tr>
              <a:tr h="350946">
                <a:tc gridSpan="2" vMerge="1">
                  <a:txBody>
                    <a:bodyPr/>
                    <a:lstStyle/>
                    <a:p>
                      <a:pPr algn="l"/>
                      <a:endParaRPr kumimoji="1" lang="ja-JP" altLang="en-US" sz="1400" dirty="0">
                        <a:solidFill>
                          <a:schemeClr val="tx1"/>
                        </a:solidFill>
                        <a:latin typeface="Meiryo UI"/>
                        <a:ea typeface="Meiryo UI"/>
                      </a:endParaRPr>
                    </a:p>
                  </a:txBody>
                  <a:tcPr marL="91440" marR="91440" marT="45720" marB="45720" vert="horz" anchor="ctr" anchorCtr="0">
                    <a:lnL w="19050" cap="flat" cmpd="sng" algn="ctr">
                      <a:solidFill>
                        <a:srgbClr val="FF8000"/>
                      </a:solidFill>
                      <a:prstDash val="solid"/>
                      <a:round/>
                      <a:headEnd type="none" w="med" len="med"/>
                      <a:tailEnd type="none" w="med" len="med"/>
                    </a:lnL>
                    <a:lnR w="12700" cap="flat" cmpd="sng" algn="ctr">
                      <a:solidFill>
                        <a:srgbClr val="FF8000"/>
                      </a:solidFill>
                      <a:prstDash val="solid"/>
                      <a:round/>
                      <a:headEnd type="none" w="med" len="med"/>
                      <a:tailEnd type="none" w="med" len="med"/>
                    </a:lnR>
                    <a:lnT w="19050" cap="flat" cmpd="sng" algn="ctr">
                      <a:solidFill>
                        <a:srgbClr val="FF8000"/>
                      </a:solidFill>
                      <a:prstDash val="solid"/>
                      <a:round/>
                      <a:headEnd type="none" w="med" len="med"/>
                      <a:tailEnd type="none" w="med" len="med"/>
                    </a:lnT>
                    <a:lnB w="19050" cap="flat" cmpd="sng" algn="ctr">
                      <a:solidFill>
                        <a:srgbClr val="FF8000"/>
                      </a:solidFill>
                      <a:prstDash val="solid"/>
                      <a:round/>
                      <a:headEnd type="none" w="med" len="med"/>
                      <a:tailEnd type="none" w="med" len="med"/>
                    </a:lnB>
                  </a:tcPr>
                </a:tc>
                <a:tc hMerge="1" vMerge="1">
                  <a:txBody>
                    <a:bodyPr/>
                    <a:lstStyle/>
                    <a:p>
                      <a:pPr algn="ctr"/>
                      <a:endParaRPr kumimoji="1" lang="ja-JP" altLang="en-US" dirty="0">
                        <a:solidFill>
                          <a:schemeClr val="tx1"/>
                        </a:solidFill>
                        <a:latin typeface="Meiryo UI"/>
                        <a:ea typeface="Meiryo UI"/>
                      </a:endParaRPr>
                    </a:p>
                  </a:txBody>
                  <a:tcPr marL="91440" marR="91440" marT="45720" marB="45720" vert="horz" anchor="ctr" anchorCtr="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2">
                        <a:lumMod val="75000"/>
                      </a:schemeClr>
                    </a:solidFill>
                  </a:tcPr>
                </a:tc>
                <a:tc>
                  <a:txBody>
                    <a:bodyPr/>
                    <a:lstStyle/>
                    <a:p>
                      <a:pPr algn="ctr"/>
                      <a:r>
                        <a:rPr kumimoji="1" lang="ja-JP" altLang="en-US" sz="1400" dirty="0">
                          <a:solidFill>
                            <a:schemeClr val="bg1"/>
                          </a:solidFill>
                          <a:latin typeface="Meiryo UI"/>
                          <a:ea typeface="Meiryo UI"/>
                        </a:rPr>
                        <a:t>対判断指標</a:t>
                      </a:r>
                      <a:endParaRPr kumimoji="1" lang="ja-JP" altLang="en-US" dirty="0">
                        <a:solidFill>
                          <a:schemeClr val="bg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FF0000"/>
                    </a:solidFill>
                  </a:tcPr>
                </a:tc>
                <a:tc>
                  <a:txBody>
                    <a:bodyPr/>
                    <a:lstStyle/>
                    <a:p>
                      <a:pPr algn="ctr"/>
                      <a:r>
                        <a:rPr kumimoji="1" lang="ja-JP" altLang="en-US" sz="1400" dirty="0">
                          <a:solidFill>
                            <a:schemeClr val="bg1"/>
                          </a:solidFill>
                          <a:latin typeface="Meiryo UI"/>
                          <a:ea typeface="Meiryo UI"/>
                        </a:rPr>
                        <a:t>総合判断</a:t>
                      </a:r>
                      <a:endParaRPr kumimoji="1" lang="ja-JP" altLang="en-US" sz="1400" dirty="0">
                        <a:solidFill>
                          <a:schemeClr val="bg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r h="1280111">
                <a:tc>
                  <a:txBody>
                    <a:bodyPr/>
                    <a:lstStyle/>
                    <a:p>
                      <a:pPr algn="l"/>
                      <a:r>
                        <a:rPr kumimoji="1" lang="ja-JP" altLang="en-US" sz="1400" dirty="0">
                          <a:solidFill>
                            <a:schemeClr val="tx1"/>
                          </a:solidFill>
                          <a:latin typeface="Meiryo UI"/>
                          <a:ea typeface="Meiryo UI"/>
                        </a:rPr>
                        <a:t>①最大確保病床</a:t>
                      </a:r>
                      <a:r>
                        <a:rPr kumimoji="1" lang="ja-JP" altLang="en-US" sz="1400" dirty="0">
                          <a:solidFill>
                            <a:schemeClr val="tx1"/>
                          </a:solidFill>
                          <a:latin typeface="Meiryo UI"/>
                          <a:ea typeface="Meiryo UI"/>
                        </a:rPr>
                        <a:t>の占有率</a:t>
                      </a:r>
                      <a:endParaRPr kumimoji="1" lang="ja-JP" altLang="en-US" sz="1400" dirty="0">
                        <a:solidFill>
                          <a:schemeClr val="tx1"/>
                        </a:solidFill>
                        <a:latin typeface="Meiryo UI"/>
                        <a:ea typeface="Meiryo UI"/>
                      </a:endParaRPr>
                    </a:p>
                    <a:p>
                      <a:pPr algn="l"/>
                      <a:r>
                        <a:rPr kumimoji="1" lang="ja-JP" altLang="en-US" sz="1200" dirty="0">
                          <a:solidFill>
                            <a:schemeClr val="tx1"/>
                          </a:solidFill>
                          <a:latin typeface="Meiryo UI"/>
                          <a:ea typeface="Meiryo UI"/>
                        </a:rPr>
                        <a:t>（入院患者数</a:t>
                      </a:r>
                      <a:r>
                        <a:rPr kumimoji="1" lang="ja-JP" altLang="en-US" sz="1200" dirty="0">
                          <a:solidFill>
                            <a:schemeClr val="tx1"/>
                          </a:solidFill>
                          <a:latin typeface="Meiryo UI"/>
                          <a:ea typeface="Meiryo UI"/>
                        </a:rPr>
                        <a:t>/最大確保病床数</a:t>
                      </a:r>
                      <a:r>
                        <a:rPr kumimoji="1" lang="ja-JP" altLang="en-US" sz="1200" dirty="0">
                          <a:solidFill>
                            <a:schemeClr val="tx1"/>
                          </a:solidFill>
                          <a:latin typeface="Meiryo UI"/>
                          <a:ea typeface="Meiryo UI"/>
                        </a:rPr>
                        <a:t>)</a:t>
                      </a:r>
                      <a:endParaRPr kumimoji="1" lang="ja-JP" altLang="en-US" sz="1200" dirty="0">
                        <a:solidFill>
                          <a:schemeClr val="tx1"/>
                        </a:solidFill>
                        <a:latin typeface="Meiryo UI"/>
                        <a:ea typeface="Meiryo UI"/>
                      </a:endParaRPr>
                    </a:p>
                    <a:p>
                      <a:pPr algn="l"/>
                      <a:r>
                        <a:rPr kumimoji="1" lang="ja-JP" altLang="en-US" sz="1200" dirty="0">
                          <a:solidFill>
                            <a:schemeClr val="tx1"/>
                          </a:solidFill>
                          <a:latin typeface="Meiryo UI"/>
                          <a:ea typeface="Meiryo UI"/>
                        </a:rPr>
                        <a:t>　</a:t>
                      </a:r>
                      <a:endParaRPr kumimoji="1" lang="ja-JP" altLang="en-US" sz="1400" dirty="0">
                        <a:solidFill>
                          <a:schemeClr val="tx1"/>
                        </a:solidFill>
                        <a:latin typeface="Meiryo UI"/>
                        <a:ea typeface="Meiryo UI"/>
                      </a:endParaRPr>
                    </a:p>
                  </a:txBody>
                  <a:tcPr marL="91440" marR="91440" marT="45720" marB="45720" vert="horz" anchor="ctr" anchorCtr="0">
                    <a:lnL w="381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l">
                        <a:lnSpc>
                          <a:spcPts val="1800"/>
                        </a:lnSpc>
                        <a:spcBef>
                          <a:spcPts val="0"/>
                        </a:spcBef>
                        <a:spcAft>
                          <a:spcPts val="0"/>
                        </a:spcAft>
                      </a:pPr>
                      <a:r>
                        <a:rPr kumimoji="1" lang="ja-JP" altLang="en-US" sz="1200" dirty="0">
                          <a:solidFill>
                            <a:schemeClr val="tx1"/>
                          </a:solidFill>
                          <a:latin typeface="Meiryo UI"/>
                          <a:ea typeface="Meiryo UI"/>
                        </a:rPr>
                        <a:t>感染観察（緑）: 3</a:t>
                      </a:r>
                      <a:r>
                        <a:rPr kumimoji="1" lang="ja-JP" altLang="en-US" sz="1200" dirty="0">
                          <a:solidFill>
                            <a:schemeClr val="tx1"/>
                          </a:solidFill>
                          <a:latin typeface="Meiryo UI"/>
                          <a:ea typeface="Meiryo UI"/>
                        </a:rPr>
                        <a:t>％未満</a:t>
                      </a:r>
                      <a:endParaRPr kumimoji="1" lang="ja-JP" altLang="en-US" sz="1200" dirty="0">
                        <a:solidFill>
                          <a:schemeClr val="tx1"/>
                        </a:solidFill>
                        <a:latin typeface="Meiryo UI"/>
                        <a:ea typeface="Meiryo UI"/>
                      </a:endParaRPr>
                    </a:p>
                    <a:p>
                      <a:pPr algn="l">
                        <a:lnSpc>
                          <a:spcPts val="1800"/>
                        </a:lnSpc>
                        <a:spcBef>
                          <a:spcPts val="0"/>
                        </a:spcBef>
                        <a:spcAft>
                          <a:spcPts val="0"/>
                        </a:spcAft>
                      </a:pPr>
                      <a:r>
                        <a:rPr kumimoji="1" lang="ja-JP" altLang="en-US" sz="1200" dirty="0">
                          <a:solidFill>
                            <a:schemeClr val="tx1"/>
                          </a:solidFill>
                          <a:latin typeface="Meiryo UI"/>
                          <a:ea typeface="Meiryo UI"/>
                        </a:rPr>
                        <a:t>注意（黄</a:t>
                      </a:r>
                      <a:r>
                        <a:rPr kumimoji="1" lang="ja-JP" altLang="en-US" sz="1200" dirty="0">
                          <a:solidFill>
                            <a:schemeClr val="tx1"/>
                          </a:solidFill>
                          <a:latin typeface="Meiryo UI"/>
                          <a:ea typeface="Meiryo UI"/>
                        </a:rPr>
                        <a:t>）：3</a:t>
                      </a:r>
                      <a:r>
                        <a:rPr kumimoji="1" lang="ja-JP" altLang="en-US" sz="1200" dirty="0">
                          <a:solidFill>
                            <a:schemeClr val="tx1"/>
                          </a:solidFill>
                          <a:latin typeface="Meiryo UI"/>
                          <a:ea typeface="Meiryo UI"/>
                        </a:rPr>
                        <a:t>％以上</a:t>
                      </a:r>
                      <a:endParaRPr kumimoji="1" lang="ja-JP" altLang="en-US" sz="1200" dirty="0">
                        <a:solidFill>
                          <a:schemeClr val="tx1"/>
                        </a:solidFill>
                        <a:latin typeface="Meiryo UI"/>
                        <a:ea typeface="Meiryo UI"/>
                      </a:endParaRPr>
                    </a:p>
                    <a:p>
                      <a:pPr algn="l">
                        <a:lnSpc>
                          <a:spcPts val="1800"/>
                        </a:lnSpc>
                        <a:spcBef>
                          <a:spcPts val="0"/>
                        </a:spcBef>
                        <a:spcAft>
                          <a:spcPts val="0"/>
                        </a:spcAft>
                      </a:pPr>
                      <a:r>
                        <a:rPr kumimoji="1" lang="ja-JP" altLang="en-US" sz="1200" dirty="0">
                          <a:solidFill>
                            <a:schemeClr val="tx1"/>
                          </a:solidFill>
                          <a:latin typeface="Meiryo UI"/>
                          <a:ea typeface="Meiryo UI"/>
                        </a:rPr>
                        <a:t>警戒（オレンジ）: 1</a:t>
                      </a:r>
                      <a:r>
                        <a:rPr kumimoji="1" lang="ja-JP" altLang="en-US" sz="1200" dirty="0">
                          <a:solidFill>
                            <a:schemeClr val="tx1"/>
                          </a:solidFill>
                          <a:latin typeface="Meiryo UI"/>
                          <a:ea typeface="Meiryo UI"/>
                        </a:rPr>
                        <a:t>0</a:t>
                      </a:r>
                      <a:r>
                        <a:rPr kumimoji="1" lang="ja-JP" altLang="en-US" sz="1200" dirty="0">
                          <a:solidFill>
                            <a:schemeClr val="tx1"/>
                          </a:solidFill>
                          <a:latin typeface="Meiryo UI"/>
                          <a:ea typeface="Meiryo UI"/>
                        </a:rPr>
                        <a:t>%以上</a:t>
                      </a:r>
                      <a:endParaRPr kumimoji="1" lang="ja-JP" altLang="en-US" sz="1200" dirty="0">
                        <a:solidFill>
                          <a:schemeClr val="tx1"/>
                        </a:solidFill>
                        <a:latin typeface="Meiryo UI"/>
                        <a:ea typeface="Meiryo UI"/>
                      </a:endParaRPr>
                    </a:p>
                    <a:p>
                      <a:pPr algn="l">
                        <a:lnSpc>
                          <a:spcPts val="1800"/>
                        </a:lnSpc>
                        <a:spcBef>
                          <a:spcPts val="0"/>
                        </a:spcBef>
                        <a:spcAft>
                          <a:spcPts val="0"/>
                        </a:spcAft>
                      </a:pPr>
                      <a:r>
                        <a:rPr kumimoji="1" lang="ja-JP" altLang="en-US" sz="1200" dirty="0">
                          <a:solidFill>
                            <a:schemeClr val="tx1"/>
                          </a:solidFill>
                          <a:latin typeface="Meiryo UI"/>
                          <a:ea typeface="Meiryo UI"/>
                        </a:rPr>
                        <a:t>特別警戒（赤</a:t>
                      </a:r>
                      <a:r>
                        <a:rPr kumimoji="1" lang="ja-JP" altLang="en-US" sz="1200" dirty="0">
                          <a:solidFill>
                            <a:schemeClr val="tx1"/>
                          </a:solidFill>
                          <a:latin typeface="Meiryo UI"/>
                          <a:ea typeface="Meiryo UI"/>
                        </a:rPr>
                        <a:t>）: 25</a:t>
                      </a:r>
                      <a:r>
                        <a:rPr kumimoji="1" lang="ja-JP" altLang="en-US" sz="1200" dirty="0">
                          <a:solidFill>
                            <a:schemeClr val="tx1"/>
                          </a:solidFill>
                          <a:latin typeface="Meiryo UI"/>
                          <a:ea typeface="Meiryo UI"/>
                        </a:rPr>
                        <a:t>％以上</a:t>
                      </a:r>
                      <a:endParaRPr kumimoji="1" lang="ja-JP" altLang="en-US" sz="1200" dirty="0">
                        <a:solidFill>
                          <a:schemeClr val="tx1"/>
                        </a:solidFill>
                        <a:latin typeface="Meiryo UI"/>
                        <a:ea typeface="Meiryo UI"/>
                      </a:endParaRPr>
                    </a:p>
                    <a:p>
                      <a:pPr algn="l">
                        <a:lnSpc>
                          <a:spcPts val="1800"/>
                        </a:lnSpc>
                        <a:spcBef>
                          <a:spcPts val="0"/>
                        </a:spcBef>
                        <a:spcAft>
                          <a:spcPts val="0"/>
                        </a:spcAft>
                      </a:pPr>
                      <a:r>
                        <a:rPr kumimoji="1" lang="ja-JP" altLang="en-US" sz="1200" dirty="0">
                          <a:solidFill>
                            <a:schemeClr val="tx1"/>
                          </a:solidFill>
                          <a:latin typeface="Meiryo UI"/>
                          <a:ea typeface="Meiryo UI"/>
                        </a:rPr>
                        <a:t>非常事態</a:t>
                      </a:r>
                      <a:r>
                        <a:rPr kumimoji="1" lang="ja-JP" altLang="en-US" sz="1200" dirty="0">
                          <a:solidFill>
                            <a:schemeClr val="tx1"/>
                          </a:solidFill>
                          <a:latin typeface="Meiryo UI"/>
                          <a:ea typeface="Meiryo UI"/>
                        </a:rPr>
                        <a:t>（</a:t>
                      </a:r>
                      <a:r>
                        <a:rPr kumimoji="1" lang="ja-JP" altLang="en-US" sz="1200" dirty="0">
                          <a:solidFill>
                            <a:schemeClr val="tx1"/>
                          </a:solidFill>
                          <a:latin typeface="Meiryo UI"/>
                          <a:ea typeface="Meiryo UI"/>
                        </a:rPr>
                        <a:t>紫）: 4</a:t>
                      </a:r>
                      <a:r>
                        <a:rPr kumimoji="1" lang="ja-JP" altLang="en-US" sz="1200" dirty="0">
                          <a:solidFill>
                            <a:schemeClr val="tx1"/>
                          </a:solidFill>
                          <a:latin typeface="Meiryo UI"/>
                          <a:ea typeface="Meiryo UI"/>
                        </a:rPr>
                        <a:t>0％以上</a:t>
                      </a:r>
                      <a:endParaRPr kumimoji="1" lang="ja-JP" altLang="en-US" sz="1200" dirty="0">
                        <a:solidFill>
                          <a:schemeClr val="tx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r>
                        <a:rPr lang="ja-JP" altLang="en-US" sz="1400" i="0" dirty="0">
                          <a:solidFill>
                            <a:schemeClr val="tx1"/>
                          </a:solidFill>
                          <a:latin typeface="Meiryo UI"/>
                          <a:ea typeface="Meiryo UI"/>
                          <a:cs typeface="+mn-lt"/>
                        </a:rPr>
                        <a:t>28.4%</a:t>
                      </a:r>
                      <a:endParaRPr lang="ja-JP" altLang="en-US" sz="1400" i="0" dirty="0">
                        <a:solidFill>
                          <a:schemeClr val="tx1"/>
                        </a:solidFill>
                        <a:latin typeface="Meiryo UI"/>
                        <a:ea typeface="Meiryo UI"/>
                        <a:cs typeface="+mn-lt"/>
                      </a:endParaRPr>
                    </a:p>
                    <a:p>
                      <a:pPr algn="ctr"/>
                      <a:r>
                        <a:rPr lang="ja-JP" altLang="en-US" sz="1400" i="0" dirty="0">
                          <a:solidFill>
                            <a:schemeClr val="tx1"/>
                          </a:solidFill>
                          <a:latin typeface="Meiryo UI"/>
                          <a:ea typeface="Meiryo UI"/>
                          <a:cs typeface="+mn-lt"/>
                        </a:rPr>
                        <a:t>（88</a:t>
                      </a:r>
                      <a:r>
                        <a:rPr lang="ja-JP" altLang="en-US" sz="1400" i="0" dirty="0">
                          <a:solidFill>
                            <a:schemeClr val="tx1"/>
                          </a:solidFill>
                          <a:latin typeface="Meiryo UI"/>
                          <a:ea typeface="Meiryo UI"/>
                          <a:cs typeface="+mn-lt"/>
                        </a:rPr>
                        <a:t>/310</a:t>
                      </a:r>
                      <a:r>
                        <a:rPr lang="ja-JP" altLang="en-US" sz="1400" i="0" dirty="0">
                          <a:solidFill>
                            <a:schemeClr val="tx1"/>
                          </a:solidFill>
                          <a:latin typeface="Meiryo UI"/>
                          <a:ea typeface="Meiryo UI"/>
                          <a:cs typeface="+mn-lt"/>
                        </a:rPr>
                        <a:t>）</a:t>
                      </a:r>
                      <a:endParaRPr lang="ja-JP" altLang="en-US" sz="1400" i="0" dirty="0">
                        <a:solidFill>
                          <a:schemeClr val="tx1"/>
                        </a:solidFill>
                        <a:latin typeface="Meiryo UI"/>
                        <a:ea typeface="Meiryo UI"/>
                        <a:cs typeface="+mn-lt"/>
                      </a:endParaRPr>
                    </a:p>
                    <a:p>
                      <a:pPr algn="ctr"/>
                      <a:r>
                        <a:rPr lang="ja-JP" altLang="en-US" sz="1050" i="0" dirty="0">
                          <a:solidFill>
                            <a:schemeClr val="tx1"/>
                          </a:solidFill>
                          <a:latin typeface="Meiryo UI"/>
                          <a:ea typeface="Meiryo UI"/>
                          <a:cs typeface="+mn-lt"/>
                        </a:rPr>
                        <a:t>う</a:t>
                      </a:r>
                      <a:r>
                        <a:rPr lang="ja-JP" altLang="en-US" sz="1050" i="0" dirty="0">
                          <a:solidFill>
                            <a:schemeClr val="tx1"/>
                          </a:solidFill>
                          <a:latin typeface="Meiryo UI"/>
                          <a:ea typeface="Meiryo UI"/>
                          <a:cs typeface="+mn-lt"/>
                        </a:rPr>
                        <a:t>ち重症用即応病床の占有率</a:t>
                      </a:r>
                      <a:r>
                        <a:rPr lang="ja-JP" altLang="en-US" sz="1050" i="0" dirty="0">
                          <a:solidFill>
                            <a:schemeClr val="tx1"/>
                          </a:solidFill>
                          <a:latin typeface="Meiryo UI"/>
                          <a:ea typeface="Meiryo UI"/>
                          <a:cs typeface="+mn-lt"/>
                        </a:rPr>
                        <a:t>：20.8</a:t>
                      </a:r>
                      <a:r>
                        <a:rPr lang="ja-JP" altLang="en-US" sz="1050" i="0" dirty="0">
                          <a:solidFill>
                            <a:schemeClr val="tx1"/>
                          </a:solidFill>
                          <a:latin typeface="Meiryo UI"/>
                          <a:ea typeface="Meiryo UI"/>
                          <a:cs typeface="+mn-lt"/>
                        </a:rPr>
                        <a:t>%</a:t>
                      </a:r>
                      <a:endParaRPr lang="ja-JP" altLang="en-US" sz="1050" i="0" dirty="0">
                        <a:solidFill>
                          <a:schemeClr val="tx1"/>
                        </a:solidFill>
                        <a:latin typeface="Meiryo UI"/>
                        <a:ea typeface="Meiryo UI"/>
                        <a:cs typeface="+mn-lt"/>
                      </a:endParaRPr>
                    </a:p>
                    <a:p>
                      <a:pPr algn="l"/>
                      <a:r>
                        <a:rPr lang="ja-JP" altLang="en-US" sz="1100" i="0" dirty="0">
                          <a:solidFill>
                            <a:schemeClr val="tx1"/>
                          </a:solidFill>
                          <a:latin typeface="Meiryo UI"/>
                          <a:ea typeface="Meiryo UI"/>
                          <a:cs typeface="+mn-lt"/>
                        </a:rPr>
                        <a:t>　</a:t>
                      </a:r>
                      <a:r>
                        <a:rPr lang="ja-JP" altLang="en-US" sz="1100" i="0" dirty="0">
                          <a:solidFill>
                            <a:schemeClr val="tx1"/>
                          </a:solidFill>
                          <a:latin typeface="Meiryo UI"/>
                          <a:ea typeface="Meiryo UI"/>
                          <a:cs typeface="+mn-lt"/>
                        </a:rPr>
                        <a:t>　　　　　　　　　　　　　　　 　　 </a:t>
                      </a:r>
                      <a:r>
                        <a:rPr lang="ja-JP" altLang="en-US" sz="1050" i="0" dirty="0">
                          <a:solidFill>
                            <a:schemeClr val="tx1"/>
                          </a:solidFill>
                          <a:latin typeface="Meiryo UI"/>
                          <a:ea typeface="Meiryo UI"/>
                          <a:cs typeface="+mn-lt"/>
                        </a:rPr>
                        <a:t>　</a:t>
                      </a:r>
                      <a:r>
                        <a:rPr lang="ja-JP" altLang="en-US" sz="1050" i="0" dirty="0">
                          <a:solidFill>
                            <a:schemeClr val="tx1"/>
                          </a:solidFill>
                          <a:latin typeface="Meiryo UI"/>
                          <a:ea typeface="Meiryo UI"/>
                          <a:cs typeface="+mn-lt"/>
                        </a:rPr>
                        <a:t> (5</a:t>
                      </a:r>
                      <a:r>
                        <a:rPr lang="ja-JP" altLang="en-US" sz="1050" i="0" dirty="0">
                          <a:solidFill>
                            <a:schemeClr val="tx1"/>
                          </a:solidFill>
                          <a:latin typeface="Meiryo UI"/>
                          <a:ea typeface="Meiryo UI"/>
                          <a:cs typeface="+mn-lt"/>
                        </a:rPr>
                        <a:t>/24)</a:t>
                      </a:r>
                      <a:endParaRPr lang="ja-JP" altLang="en-US" sz="1000" i="0" dirty="0">
                        <a:solidFill>
                          <a:schemeClr val="tx1"/>
                        </a:solidFill>
                        <a:latin typeface="Meiryo UI"/>
                        <a:ea typeface="Meiryo UI"/>
                        <a:cs typeface="+mn-lt"/>
                      </a:endParaRPr>
                    </a:p>
                  </a:txBody>
                  <a:tcPr marL="91440" marR="91440" marT="45720" marB="45720" vert="horz" anchor="ctr" anchorCtr="0">
                    <a:lnL w="12700" cap="flat" cmpd="sng" algn="ctr">
                      <a:solidFill>
                        <a:schemeClr val="tx1"/>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noFill/>
                  </a:tcPr>
                </a:tc>
                <a:tc rowSpan="5">
                  <a:txBody>
                    <a:bodyPr/>
                    <a:lstStyle/>
                    <a:p>
                      <a:pPr algn="ctr"/>
                      <a:endParaRPr kumimoji="1" lang="ja-JP" altLang="en-US" sz="1800" dirty="0">
                        <a:solidFill>
                          <a:schemeClr val="tx1"/>
                        </a:solidFill>
                        <a:latin typeface="Meiryo UI"/>
                        <a:ea typeface="Meiryo UI"/>
                      </a:endParaRPr>
                    </a:p>
                    <a:p>
                      <a:pPr algn="ctr"/>
                      <a:endParaRPr kumimoji="1" lang="ja-JP" altLang="en-US" sz="1800" dirty="0">
                        <a:solidFill>
                          <a:schemeClr val="tx1"/>
                        </a:solidFill>
                        <a:latin typeface="Meiryo UI"/>
                        <a:ea typeface="Meiryo UI"/>
                      </a:endParaRPr>
                    </a:p>
                    <a:p>
                      <a:pPr algn="ctr"/>
                      <a:endParaRPr kumimoji="1" lang="ja-JP" altLang="en-US" sz="1800" dirty="0">
                        <a:solidFill>
                          <a:schemeClr val="tx1"/>
                        </a:solidFill>
                        <a:latin typeface="Meiryo UI"/>
                        <a:ea typeface="Meiryo UI"/>
                      </a:endParaRPr>
                    </a:p>
                    <a:p>
                      <a:pPr algn="ctr"/>
                      <a:endParaRPr kumimoji="1" lang="ja-JP" altLang="en-US" sz="1800" dirty="0">
                        <a:solidFill>
                          <a:schemeClr val="tx1"/>
                        </a:solidFill>
                        <a:latin typeface="Meiryo UI"/>
                        <a:ea typeface="Meiryo UI"/>
                      </a:endParaRPr>
                    </a:p>
                    <a:p>
                      <a:pPr algn="ctr"/>
                      <a:r>
                        <a:rPr kumimoji="1" lang="ja-JP" altLang="en-US" sz="1800" dirty="0">
                          <a:solidFill>
                            <a:schemeClr val="bg1"/>
                          </a:solidFill>
                          <a:latin typeface="Meiryo UI"/>
                          <a:ea typeface="Meiryo UI"/>
                        </a:rPr>
                        <a:t>特別警戒</a:t>
                      </a:r>
                      <a:endParaRPr kumimoji="1" lang="ja-JP" altLang="en-US" sz="1800" dirty="0">
                        <a:solidFill>
                          <a:schemeClr val="bg1"/>
                        </a:solidFill>
                        <a:latin typeface="Meiryo UI"/>
                        <a:ea typeface="Meiryo UI"/>
                      </a:endParaRPr>
                    </a:p>
                    <a:p>
                      <a:pPr algn="ctr"/>
                      <a:endParaRPr kumimoji="1" lang="ja-JP" altLang="en-US" sz="1800" dirty="0">
                        <a:solidFill>
                          <a:schemeClr val="bg1"/>
                        </a:solidFill>
                        <a:latin typeface="Meiryo UI"/>
                        <a:ea typeface="Meiryo UI"/>
                      </a:endParaRPr>
                    </a:p>
                    <a:p>
                      <a:pPr algn="ctr"/>
                      <a:endParaRPr kumimoji="1" lang="ja-JP" altLang="en-US" sz="1800" dirty="0">
                        <a:solidFill>
                          <a:schemeClr val="bg1"/>
                        </a:solidFill>
                        <a:latin typeface="Meiryo UI"/>
                        <a:ea typeface="Meiryo UI"/>
                      </a:endParaRPr>
                    </a:p>
                    <a:p>
                      <a:pPr algn="ctr"/>
                      <a:endParaRPr kumimoji="1" lang="ja-JP" altLang="en-US" sz="1800" dirty="0">
                        <a:solidFill>
                          <a:schemeClr val="bg1"/>
                        </a:solidFill>
                        <a:latin typeface="Meiryo UI"/>
                        <a:ea typeface="Meiryo UI"/>
                      </a:endParaRPr>
                    </a:p>
                  </a:txBody>
                  <a:tcPr marL="91440" marR="91440" marT="45720" marB="45720" vert="horz" anchor="t" anchorCtr="0">
                    <a:lnL w="381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1280111">
                <a:tc>
                  <a:txBody>
                    <a:bodyPr/>
                    <a:lstStyle/>
                    <a:p>
                      <a:pPr algn="l"/>
                      <a:r>
                        <a:rPr kumimoji="1" lang="ja-JP" altLang="en-US" sz="1400" dirty="0">
                          <a:solidFill>
                            <a:schemeClr val="tx1"/>
                          </a:solidFill>
                          <a:latin typeface="Meiryo UI"/>
                          <a:ea typeface="Meiryo UI"/>
                        </a:rPr>
                        <a:t>②全療養者数</a:t>
                      </a:r>
                      <a:endParaRPr kumimoji="1" lang="ja-JP" altLang="en-US" sz="1400" dirty="0">
                        <a:solidFill>
                          <a:schemeClr val="tx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spcBef>
                          <a:spcPts val="0"/>
                        </a:spcBef>
                        <a:spcAft>
                          <a:spcPts val="0"/>
                        </a:spcAft>
                      </a:pPr>
                      <a:r>
                        <a:rPr kumimoji="1" lang="ja-JP" altLang="en-US" sz="1200" dirty="0">
                          <a:solidFill>
                            <a:schemeClr val="tx1"/>
                          </a:solidFill>
                          <a:latin typeface="Meiryo UI"/>
                          <a:ea typeface="Meiryo UI"/>
                        </a:rPr>
                        <a:t>警戒（オレンジ）: </a:t>
                      </a:r>
                      <a:r>
                        <a:rPr kumimoji="1" lang="ja-JP" altLang="en-US" sz="1200" dirty="0">
                          <a:solidFill>
                            <a:schemeClr val="tx1"/>
                          </a:solidFill>
                          <a:latin typeface="Meiryo UI"/>
                          <a:ea typeface="Meiryo UI"/>
                        </a:rPr>
                        <a:t>45人以上</a:t>
                      </a:r>
                      <a:endParaRPr kumimoji="1" lang="ja-JP" altLang="en-US" sz="1200" dirty="0">
                        <a:solidFill>
                          <a:schemeClr val="tx1"/>
                        </a:solidFill>
                        <a:latin typeface="Meiryo UI"/>
                        <a:ea typeface="Meiryo UI"/>
                      </a:endParaRPr>
                    </a:p>
                    <a:p>
                      <a:pPr algn="l"/>
                      <a:r>
                        <a:rPr kumimoji="1" lang="ja-JP" altLang="en-US" sz="1200" dirty="0">
                          <a:solidFill>
                            <a:schemeClr val="tx1"/>
                          </a:solidFill>
                          <a:latin typeface="Meiryo UI"/>
                          <a:ea typeface="Meiryo UI"/>
                        </a:rPr>
                        <a:t>特別警戒（赤）: </a:t>
                      </a:r>
                      <a:r>
                        <a:rPr kumimoji="1" lang="ja-JP" altLang="en-US" sz="1200" dirty="0">
                          <a:solidFill>
                            <a:schemeClr val="tx1"/>
                          </a:solidFill>
                          <a:latin typeface="Meiryo UI"/>
                          <a:ea typeface="Meiryo UI"/>
                        </a:rPr>
                        <a:t>280</a:t>
                      </a:r>
                      <a:r>
                        <a:rPr kumimoji="1" lang="ja-JP" altLang="en-US" sz="1200" dirty="0">
                          <a:solidFill>
                            <a:schemeClr val="tx1"/>
                          </a:solidFill>
                          <a:latin typeface="Meiryo UI"/>
                          <a:ea typeface="Meiryo UI"/>
                        </a:rPr>
                        <a:t>人以上</a:t>
                      </a:r>
                      <a:endParaRPr kumimoji="1" lang="ja-JP" altLang="en-US" sz="1200" dirty="0">
                        <a:solidFill>
                          <a:schemeClr val="tx1"/>
                        </a:solidFill>
                        <a:latin typeface="Meiryo UI"/>
                        <a:ea typeface="Meiryo UI"/>
                      </a:endParaRPr>
                    </a:p>
                    <a:p>
                      <a:pPr algn="l"/>
                      <a:r>
                        <a:rPr kumimoji="1" lang="ja-JP" altLang="en-US" sz="1200" dirty="0">
                          <a:solidFill>
                            <a:schemeClr val="tx1"/>
                          </a:solidFill>
                          <a:latin typeface="Meiryo UI"/>
                          <a:ea typeface="Meiryo UI"/>
                        </a:rPr>
                        <a:t>非常事態（紫）: 500</a:t>
                      </a:r>
                      <a:r>
                        <a:rPr kumimoji="1" lang="ja-JP" altLang="en-US" sz="1200" dirty="0">
                          <a:solidFill>
                            <a:schemeClr val="tx1"/>
                          </a:solidFill>
                          <a:latin typeface="Meiryo UI"/>
                          <a:ea typeface="Meiryo UI"/>
                        </a:rPr>
                        <a:t>人以上</a:t>
                      </a:r>
                      <a:endParaRPr kumimoji="1" lang="ja-JP" altLang="en-US" sz="1200" dirty="0">
                        <a:solidFill>
                          <a:schemeClr val="tx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ja-JP" altLang="en-US" sz="1400" i="0" dirty="0">
                          <a:solidFill>
                            <a:schemeClr val="tx1"/>
                          </a:solidFill>
                          <a:latin typeface="Meiryo UI"/>
                          <a:ea typeface="Meiryo UI"/>
                          <a:cs typeface="+mn-lt"/>
                        </a:rPr>
                        <a:t>　　　　　　　</a:t>
                      </a:r>
                      <a:r>
                        <a:rPr lang="ja-JP" altLang="en-US" sz="1400" i="0" dirty="0">
                          <a:solidFill>
                            <a:schemeClr val="tx1"/>
                          </a:solidFill>
                          <a:latin typeface="Meiryo UI"/>
                          <a:ea typeface="Meiryo UI"/>
                          <a:cs typeface="+mn-lt"/>
                        </a:rPr>
                        <a:t>　　</a:t>
                      </a:r>
                      <a:endParaRPr lang="ja-JP" altLang="en-US" sz="1000" i="0" dirty="0">
                        <a:solidFill>
                          <a:schemeClr val="tx1"/>
                        </a:solidFill>
                        <a:latin typeface="Meiryo UI"/>
                        <a:ea typeface="Meiryo UI"/>
                        <a:cs typeface="+mn-lt"/>
                      </a:endParaRPr>
                    </a:p>
                    <a:p>
                      <a:pPr algn="ctr"/>
                      <a:r>
                        <a:rPr lang="ja-JP" altLang="en-US" sz="1400" i="0" dirty="0">
                          <a:solidFill>
                            <a:schemeClr val="tx1"/>
                          </a:solidFill>
                          <a:latin typeface="Meiryo UI"/>
                          <a:ea typeface="Meiryo UI"/>
                          <a:cs typeface="+mn-lt"/>
                        </a:rPr>
                        <a:t>1213人</a:t>
                      </a:r>
                      <a:endParaRPr lang="ja-JP" altLang="en-US" sz="1400" b="0" i="0" dirty="0">
                        <a:solidFill>
                          <a:schemeClr val="tx1"/>
                        </a:solidFill>
                        <a:latin typeface="Meiryo UI"/>
                        <a:ea typeface="Meiryo UI"/>
                        <a:cs typeface="+mn-lt"/>
                      </a:endParaRPr>
                    </a:p>
                    <a:p>
                      <a:pPr algn="l"/>
                      <a:endParaRPr lang="ja-JP" altLang="en-US" sz="1000" i="0" dirty="0">
                        <a:solidFill>
                          <a:schemeClr val="tx1"/>
                        </a:solidFill>
                        <a:latin typeface="Meiryo UI"/>
                        <a:ea typeface="Meiryo UI"/>
                        <a:cs typeface="+mn-lt"/>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pPr algn="ctr"/>
                      <a:endParaRPr kumimoji="1" lang="ja-JP" altLang="en-US"/>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4FF57"/>
                    </a:solidFill>
                  </a:tcPr>
                </a:tc>
              </a:tr>
              <a:tr h="1416316">
                <a:tc>
                  <a:txBody>
                    <a:bodyPr/>
                    <a:lstStyle/>
                    <a:p>
                      <a:pPr algn="l"/>
                      <a:r>
                        <a:rPr kumimoji="1" lang="ja-JP" altLang="en-US" sz="1400" dirty="0">
                          <a:solidFill>
                            <a:schemeClr val="tx1"/>
                          </a:solidFill>
                          <a:latin typeface="Meiryo UI"/>
                          <a:ea typeface="Meiryo UI"/>
                        </a:rPr>
                        <a:t>③直近７日間の新規</a:t>
                      </a:r>
                      <a:r>
                        <a:rPr kumimoji="1" lang="ja-JP" altLang="en-US" sz="1400" dirty="0">
                          <a:solidFill>
                            <a:schemeClr val="tx1"/>
                          </a:solidFill>
                          <a:latin typeface="Meiryo UI"/>
                          <a:ea typeface="Meiryo UI"/>
                        </a:rPr>
                        <a:t>感染者数</a:t>
                      </a:r>
                      <a:endParaRPr kumimoji="1" lang="ja-JP" altLang="en-US" sz="1400" dirty="0">
                        <a:solidFill>
                          <a:schemeClr val="tx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ts val="1800"/>
                        </a:lnSpc>
                        <a:spcBef>
                          <a:spcPts val="0"/>
                        </a:spcBef>
                        <a:spcAft>
                          <a:spcPts val="0"/>
                        </a:spcAft>
                      </a:pPr>
                      <a:r>
                        <a:rPr kumimoji="1" lang="ja-JP" altLang="en-US" sz="1200" dirty="0">
                          <a:solidFill>
                            <a:schemeClr val="tx1"/>
                          </a:solidFill>
                          <a:latin typeface="Meiryo UI"/>
                          <a:ea typeface="Meiryo UI"/>
                        </a:rPr>
                        <a:t>感染観察（緑）：7人未満</a:t>
                      </a:r>
                      <a:endParaRPr kumimoji="1" lang="ja-JP" altLang="en-US" sz="1200" dirty="0">
                        <a:solidFill>
                          <a:schemeClr val="tx1"/>
                        </a:solidFill>
                        <a:latin typeface="Meiryo UI"/>
                        <a:ea typeface="Meiryo UI"/>
                      </a:endParaRPr>
                    </a:p>
                    <a:p>
                      <a:pPr algn="l">
                        <a:lnSpc>
                          <a:spcPts val="1800"/>
                        </a:lnSpc>
                        <a:spcBef>
                          <a:spcPts val="0"/>
                        </a:spcBef>
                        <a:spcAft>
                          <a:spcPts val="0"/>
                        </a:spcAft>
                      </a:pPr>
                      <a:r>
                        <a:rPr kumimoji="1" lang="ja-JP" altLang="en-US" sz="1200" dirty="0">
                          <a:solidFill>
                            <a:schemeClr val="tx1"/>
                          </a:solidFill>
                          <a:latin typeface="Meiryo UI"/>
                          <a:ea typeface="Meiryo UI"/>
                        </a:rPr>
                        <a:t>注意（黄</a:t>
                      </a:r>
                      <a:r>
                        <a:rPr kumimoji="1" lang="ja-JP" altLang="en-US" sz="1200" dirty="0">
                          <a:solidFill>
                            <a:schemeClr val="tx1"/>
                          </a:solidFill>
                          <a:latin typeface="Meiryo UI"/>
                          <a:ea typeface="Meiryo UI"/>
                        </a:rPr>
                        <a:t>）：7</a:t>
                      </a:r>
                      <a:r>
                        <a:rPr kumimoji="1" lang="ja-JP" altLang="en-US" sz="1200" dirty="0">
                          <a:solidFill>
                            <a:schemeClr val="tx1"/>
                          </a:solidFill>
                          <a:latin typeface="Meiryo UI"/>
                          <a:ea typeface="Meiryo UI"/>
                        </a:rPr>
                        <a:t>人以上</a:t>
                      </a:r>
                      <a:endParaRPr kumimoji="1" lang="ja-JP" altLang="en-US" sz="1200" dirty="0">
                        <a:solidFill>
                          <a:schemeClr val="tx1"/>
                        </a:solidFill>
                        <a:latin typeface="Meiryo UI"/>
                        <a:ea typeface="Meiryo UI"/>
                      </a:endParaRPr>
                    </a:p>
                    <a:p>
                      <a:pPr algn="l">
                        <a:lnSpc>
                          <a:spcPts val="1800"/>
                        </a:lnSpc>
                        <a:spcBef>
                          <a:spcPts val="0"/>
                        </a:spcBef>
                        <a:spcAft>
                          <a:spcPts val="0"/>
                        </a:spcAft>
                      </a:pPr>
                      <a:r>
                        <a:rPr kumimoji="1" lang="ja-JP" altLang="en-US" sz="1200" dirty="0">
                          <a:solidFill>
                            <a:schemeClr val="tx1"/>
                          </a:solidFill>
                          <a:latin typeface="Meiryo UI"/>
                          <a:ea typeface="Meiryo UI"/>
                        </a:rPr>
                        <a:t>警戒</a:t>
                      </a:r>
                      <a:r>
                        <a:rPr kumimoji="1" lang="ja-JP" altLang="en-US" sz="1200" dirty="0">
                          <a:solidFill>
                            <a:schemeClr val="tx1"/>
                          </a:solidFill>
                          <a:latin typeface="Meiryo UI"/>
                          <a:ea typeface="Meiryo UI"/>
                        </a:rPr>
                        <a:t>（オレンジ</a:t>
                      </a:r>
                      <a:r>
                        <a:rPr kumimoji="1" lang="ja-JP" altLang="en-US" sz="1200" dirty="0">
                          <a:solidFill>
                            <a:schemeClr val="tx1"/>
                          </a:solidFill>
                          <a:latin typeface="Meiryo UI"/>
                          <a:ea typeface="Meiryo UI"/>
                        </a:rPr>
                        <a:t>）</a:t>
                      </a:r>
                      <a:r>
                        <a:rPr kumimoji="1" lang="ja-JP" altLang="en-US" sz="1200" dirty="0">
                          <a:solidFill>
                            <a:schemeClr val="tx1"/>
                          </a:solidFill>
                          <a:latin typeface="Meiryo UI"/>
                          <a:ea typeface="Meiryo UI"/>
                        </a:rPr>
                        <a:t>： 35</a:t>
                      </a:r>
                      <a:r>
                        <a:rPr kumimoji="1" lang="ja-JP" altLang="en-US" sz="1200" dirty="0">
                          <a:solidFill>
                            <a:schemeClr val="tx1"/>
                          </a:solidFill>
                          <a:latin typeface="Meiryo UI"/>
                          <a:ea typeface="Meiryo UI"/>
                        </a:rPr>
                        <a:t>人以上</a:t>
                      </a:r>
                      <a:endParaRPr kumimoji="1" lang="ja-JP" altLang="en-US" sz="1200" dirty="0">
                        <a:solidFill>
                          <a:schemeClr val="tx1"/>
                        </a:solidFill>
                        <a:latin typeface="Meiryo UI"/>
                        <a:ea typeface="Meiryo UI"/>
                      </a:endParaRPr>
                    </a:p>
                    <a:p>
                      <a:pPr algn="l">
                        <a:lnSpc>
                          <a:spcPts val="1800"/>
                        </a:lnSpc>
                        <a:spcBef>
                          <a:spcPts val="0"/>
                        </a:spcBef>
                        <a:spcAft>
                          <a:spcPts val="0"/>
                        </a:spcAft>
                      </a:pPr>
                      <a:r>
                        <a:rPr kumimoji="1" lang="ja-JP" altLang="en-US" sz="1200" dirty="0">
                          <a:solidFill>
                            <a:schemeClr val="tx1"/>
                          </a:solidFill>
                          <a:latin typeface="Meiryo UI"/>
                          <a:ea typeface="Meiryo UI"/>
                        </a:rPr>
                        <a:t>特別警戒（赤）：245人以上</a:t>
                      </a:r>
                      <a:endParaRPr kumimoji="1" lang="ja-JP" altLang="en-US" sz="1200" dirty="0">
                        <a:solidFill>
                          <a:schemeClr val="tx1"/>
                        </a:solidFill>
                        <a:latin typeface="Meiryo UI"/>
                        <a:ea typeface="Meiryo UI"/>
                      </a:endParaRPr>
                    </a:p>
                    <a:p>
                      <a:pPr algn="l">
                        <a:lnSpc>
                          <a:spcPts val="1800"/>
                        </a:lnSpc>
                        <a:spcBef>
                          <a:spcPts val="0"/>
                        </a:spcBef>
                        <a:spcAft>
                          <a:spcPts val="0"/>
                        </a:spcAft>
                      </a:pPr>
                      <a:r>
                        <a:rPr kumimoji="1" lang="ja-JP" altLang="en-US" sz="1200" dirty="0">
                          <a:solidFill>
                            <a:schemeClr val="tx1"/>
                          </a:solidFill>
                          <a:latin typeface="Meiryo UI"/>
                          <a:ea typeface="Meiryo UI"/>
                        </a:rPr>
                        <a:t>非常事態</a:t>
                      </a:r>
                      <a:r>
                        <a:rPr kumimoji="1" lang="ja-JP" altLang="en-US" sz="1200" dirty="0">
                          <a:solidFill>
                            <a:schemeClr val="tx1"/>
                          </a:solidFill>
                          <a:latin typeface="Meiryo UI"/>
                          <a:ea typeface="Meiryo UI"/>
                        </a:rPr>
                        <a:t>（</a:t>
                      </a:r>
                      <a:r>
                        <a:rPr kumimoji="1" lang="ja-JP" altLang="en-US" sz="1200" dirty="0">
                          <a:solidFill>
                            <a:schemeClr val="tx1"/>
                          </a:solidFill>
                          <a:latin typeface="Meiryo UI"/>
                          <a:ea typeface="Meiryo UI"/>
                        </a:rPr>
                        <a:t>紫）</a:t>
                      </a:r>
                      <a:r>
                        <a:rPr kumimoji="1" lang="ja-JP" altLang="en-US" sz="1200" dirty="0">
                          <a:solidFill>
                            <a:schemeClr val="tx1"/>
                          </a:solidFill>
                          <a:latin typeface="Meiryo UI"/>
                          <a:ea typeface="Meiryo UI"/>
                        </a:rPr>
                        <a:t>：</a:t>
                      </a:r>
                      <a:r>
                        <a:rPr kumimoji="1" lang="ja-JP" altLang="en-US" sz="1200" dirty="0">
                          <a:solidFill>
                            <a:schemeClr val="tx1"/>
                          </a:solidFill>
                          <a:latin typeface="Meiryo UI"/>
                          <a:ea typeface="Meiryo UI"/>
                        </a:rPr>
                        <a:t>420人以上</a:t>
                      </a:r>
                      <a:endParaRPr kumimoji="1" lang="ja-JP" altLang="en-US" sz="1200" dirty="0">
                        <a:solidFill>
                          <a:schemeClr val="tx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ja-JP" altLang="en-US" sz="1400" dirty="0">
                          <a:solidFill>
                            <a:schemeClr val="tx1"/>
                          </a:solidFill>
                          <a:latin typeface="Meiryo UI"/>
                          <a:ea typeface="Meiryo UI"/>
                          <a:cs typeface="+mn-lt"/>
                        </a:rPr>
                        <a:t>1/25</a:t>
                      </a:r>
                      <a:r>
                        <a:rPr lang="ja-JP" altLang="en-US" sz="1400" dirty="0">
                          <a:solidFill>
                            <a:schemeClr val="tx1"/>
                          </a:solidFill>
                          <a:latin typeface="Meiryo UI"/>
                          <a:ea typeface="Meiryo UI"/>
                          <a:cs typeface="+mn-lt"/>
                        </a:rPr>
                        <a:t>～1/31</a:t>
                      </a:r>
                      <a:endParaRPr lang="ja-JP" altLang="en-US" sz="1400" dirty="0">
                        <a:solidFill>
                          <a:schemeClr val="tx1"/>
                        </a:solidFill>
                        <a:latin typeface="Meiryo UI"/>
                        <a:ea typeface="Meiryo UI"/>
                        <a:cs typeface="+mn-lt"/>
                      </a:endParaRPr>
                    </a:p>
                    <a:p>
                      <a:pPr algn="ctr"/>
                      <a:r>
                        <a:rPr lang="ja-JP" altLang="en-US" sz="1400" dirty="0">
                          <a:solidFill>
                            <a:schemeClr val="tx1"/>
                          </a:solidFill>
                          <a:latin typeface="Meiryo UI"/>
                          <a:ea typeface="Meiryo UI"/>
                          <a:cs typeface="+mn-lt"/>
                        </a:rPr>
                        <a:t>全数:1083</a:t>
                      </a:r>
                      <a:r>
                        <a:rPr lang="ja-JP" altLang="en-US" sz="1400" dirty="0">
                          <a:solidFill>
                            <a:schemeClr val="tx1"/>
                          </a:solidFill>
                          <a:latin typeface="Meiryo UI"/>
                          <a:ea typeface="Meiryo UI"/>
                          <a:cs typeface="+mn-lt"/>
                        </a:rPr>
                        <a:t>人</a:t>
                      </a:r>
                      <a:endParaRPr lang="ja-JP" altLang="en-US" sz="1400" dirty="0">
                        <a:solidFill>
                          <a:schemeClr val="tx1"/>
                        </a:solidFill>
                        <a:latin typeface="Meiryo UI"/>
                        <a:ea typeface="Meiryo UI"/>
                        <a:cs typeface="+mn-lt"/>
                      </a:endParaRPr>
                    </a:p>
                    <a:p>
                      <a:pPr algn="l"/>
                      <a:r>
                        <a:rPr lang="ja-JP" altLang="en-US" sz="1200" dirty="0">
                          <a:solidFill>
                            <a:schemeClr val="tx1"/>
                          </a:solidFill>
                          <a:latin typeface="Meiryo UI"/>
                          <a:ea typeface="Meiryo UI"/>
                          <a:cs typeface="+mn-lt"/>
                        </a:rPr>
                        <a:t>　　</a:t>
                      </a:r>
                      <a:r>
                        <a:rPr lang="ja-JP" altLang="en-US" sz="1200" dirty="0">
                          <a:solidFill>
                            <a:schemeClr val="tx1"/>
                          </a:solidFill>
                          <a:latin typeface="Meiryo UI"/>
                          <a:ea typeface="Meiryo UI"/>
                          <a:cs typeface="+mn-lt"/>
                        </a:rPr>
                        <a:t>（うち</a:t>
                      </a:r>
                      <a:r>
                        <a:rPr lang="ja-JP" altLang="en-US" sz="1200" dirty="0">
                          <a:solidFill>
                            <a:schemeClr val="tx1"/>
                          </a:solidFill>
                          <a:latin typeface="Meiryo UI"/>
                          <a:ea typeface="Meiryo UI"/>
                          <a:cs typeface="+mn-lt"/>
                        </a:rPr>
                        <a:t>感染経路</a:t>
                      </a:r>
                      <a:r>
                        <a:rPr lang="ja-JP" altLang="en-US" sz="1200" dirty="0">
                          <a:solidFill>
                            <a:schemeClr val="tx1"/>
                          </a:solidFill>
                          <a:latin typeface="Meiryo UI"/>
                          <a:ea typeface="Meiryo UI"/>
                          <a:cs typeface="+mn-lt"/>
                        </a:rPr>
                        <a:t>不明数</a:t>
                      </a:r>
                      <a:r>
                        <a:rPr lang="ja-JP" altLang="en-US" sz="1200" dirty="0">
                          <a:solidFill>
                            <a:schemeClr val="tx1"/>
                          </a:solidFill>
                          <a:latin typeface="Meiryo UI"/>
                          <a:ea typeface="Meiryo UI"/>
                          <a:cs typeface="+mn-lt"/>
                        </a:rPr>
                        <a:t>:</a:t>
                      </a:r>
                      <a:r>
                        <a:rPr lang="ja-JP" altLang="en-US" sz="1200" dirty="0">
                          <a:solidFill>
                            <a:schemeClr val="tx1"/>
                          </a:solidFill>
                          <a:latin typeface="Meiryo UI"/>
                          <a:ea typeface="Meiryo UI"/>
                          <a:cs typeface="+mn-lt"/>
                        </a:rPr>
                        <a:t>478</a:t>
                      </a:r>
                      <a:r>
                        <a:rPr lang="ja-JP" altLang="en-US" sz="1200" dirty="0">
                          <a:solidFill>
                            <a:schemeClr val="tx1"/>
                          </a:solidFill>
                          <a:latin typeface="Meiryo UI"/>
                          <a:ea typeface="Meiryo UI"/>
                          <a:cs typeface="+mn-lt"/>
                        </a:rPr>
                        <a:t>人</a:t>
                      </a:r>
                      <a:r>
                        <a:rPr lang="ja-JP" altLang="en-US" sz="1200" dirty="0">
                          <a:solidFill>
                            <a:schemeClr val="tx1"/>
                          </a:solidFill>
                          <a:latin typeface="Meiryo UI"/>
                          <a:ea typeface="Meiryo UI"/>
                          <a:cs typeface="+mn-lt"/>
                        </a:rPr>
                        <a:t>）</a:t>
                      </a:r>
                      <a:endParaRPr lang="ja-JP" altLang="en-US" sz="1200" dirty="0">
                        <a:solidFill>
                          <a:schemeClr val="tx1"/>
                        </a:solidFill>
                        <a:latin typeface="Meiryo UI"/>
                        <a:ea typeface="Meiryo UI"/>
                        <a:cs typeface="+mn-lt"/>
                      </a:endParaRPr>
                    </a:p>
                    <a:p>
                      <a:pPr algn="l"/>
                      <a:r>
                        <a:rPr lang="ja-JP" altLang="en-US" sz="1200" dirty="0">
                          <a:solidFill>
                            <a:schemeClr val="tx1"/>
                          </a:solidFill>
                          <a:latin typeface="Meiryo UI"/>
                          <a:ea typeface="Meiryo UI"/>
                          <a:cs typeface="+mn-lt"/>
                        </a:rPr>
                        <a:t>　　　</a:t>
                      </a:r>
                      <a:endParaRPr lang="ja-JP" altLang="en-US" sz="1200" dirty="0">
                        <a:solidFill>
                          <a:schemeClr val="tx1"/>
                        </a:solidFill>
                        <a:latin typeface="Meiryo UI"/>
                        <a:ea typeface="Meiryo UI"/>
                        <a:cs typeface="+mn-lt"/>
                      </a:endParaRPr>
                    </a:p>
                    <a:p>
                      <a:pPr algn="l"/>
                      <a:r>
                        <a:rPr lang="ja-JP" altLang="en-US" sz="1200" dirty="0">
                          <a:solidFill>
                            <a:schemeClr val="tx1"/>
                          </a:solidFill>
                          <a:latin typeface="Meiryo UI"/>
                          <a:ea typeface="Meiryo UI"/>
                          <a:cs typeface="+mn-lt"/>
                        </a:rPr>
                        <a:t>　</a:t>
                      </a:r>
                      <a:r>
                        <a:rPr lang="ja-JP" altLang="en-US" sz="1200" dirty="0">
                          <a:solidFill>
                            <a:schemeClr val="tx1"/>
                          </a:solidFill>
                          <a:latin typeface="Meiryo UI"/>
                          <a:ea typeface="Meiryo UI"/>
                          <a:cs typeface="+mn-lt"/>
                        </a:rPr>
                        <a:t>※前週（1</a:t>
                      </a:r>
                      <a:r>
                        <a:rPr lang="ja-JP" altLang="en-US" sz="1200" dirty="0">
                          <a:solidFill>
                            <a:schemeClr val="tx1"/>
                          </a:solidFill>
                          <a:latin typeface="Meiryo UI"/>
                          <a:ea typeface="Meiryo UI"/>
                          <a:cs typeface="+mn-lt"/>
                        </a:rPr>
                        <a:t>/18</a:t>
                      </a:r>
                      <a:r>
                        <a:rPr lang="ja-JP" altLang="en-US" sz="1200" dirty="0">
                          <a:solidFill>
                            <a:schemeClr val="tx1"/>
                          </a:solidFill>
                          <a:latin typeface="Meiryo UI"/>
                          <a:ea typeface="Meiryo UI"/>
                          <a:cs typeface="+mn-lt"/>
                        </a:rPr>
                        <a:t>～1/24</a:t>
                      </a:r>
                      <a:r>
                        <a:rPr lang="ja-JP" altLang="en-US" sz="1200" dirty="0">
                          <a:solidFill>
                            <a:schemeClr val="tx1"/>
                          </a:solidFill>
                          <a:latin typeface="Meiryo UI"/>
                          <a:ea typeface="Meiryo UI"/>
                          <a:cs typeface="+mn-lt"/>
                        </a:rPr>
                        <a:t>）</a:t>
                      </a:r>
                      <a:r>
                        <a:rPr lang="ja-JP" altLang="en-US" sz="1200" dirty="0">
                          <a:solidFill>
                            <a:schemeClr val="tx1"/>
                          </a:solidFill>
                          <a:latin typeface="Meiryo UI"/>
                          <a:ea typeface="Meiryo UI"/>
                          <a:cs typeface="+mn-lt"/>
                        </a:rPr>
                        <a:t>：533</a:t>
                      </a:r>
                      <a:r>
                        <a:rPr lang="ja-JP" altLang="en-US" sz="1200" dirty="0">
                          <a:solidFill>
                            <a:schemeClr val="tx1"/>
                          </a:solidFill>
                          <a:latin typeface="Meiryo UI"/>
                          <a:ea typeface="Meiryo UI"/>
                          <a:cs typeface="+mn-lt"/>
                        </a:rPr>
                        <a:t>人</a:t>
                      </a:r>
                      <a:endParaRPr lang="ja-JP" altLang="en-US" sz="1200" dirty="0">
                        <a:solidFill>
                          <a:schemeClr val="tx1"/>
                        </a:solidFill>
                        <a:latin typeface="Meiryo UI"/>
                        <a:ea typeface="Meiryo UI"/>
                        <a:cs typeface="+mn-lt"/>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sz="1800" dirty="0">
                        <a:solidFill>
                          <a:schemeClr val="tx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accent2"/>
                      </a:solidFill>
                      <a:prstDash val="solid"/>
                      <a:round/>
                      <a:headEnd type="none" w="med" len="med"/>
                      <a:tailEnd type="none" w="med" len="med"/>
                    </a:lnB>
                    <a:solidFill>
                      <a:schemeClr val="accent4"/>
                    </a:solidFill>
                  </a:tcPr>
                </a:tc>
              </a:tr>
              <a:tr h="787942">
                <a:tc>
                  <a:txBody>
                    <a:bodyPr/>
                    <a:lstStyle/>
                    <a:p>
                      <a:pPr algn="l"/>
                      <a:r>
                        <a:rPr kumimoji="1" lang="ja-JP" altLang="en-US" sz="1400" dirty="0">
                          <a:solidFill>
                            <a:schemeClr val="tx1"/>
                          </a:solidFill>
                          <a:latin typeface="Meiryo UI"/>
                          <a:ea typeface="Meiryo UI"/>
                        </a:rPr>
                        <a:t>④感染経路不明割合</a:t>
                      </a:r>
                      <a:endParaRPr kumimoji="1" lang="ja-JP" altLang="en-US" dirty="0">
                        <a:solidFill>
                          <a:schemeClr val="tx1"/>
                        </a:solidFill>
                        <a:latin typeface="Meiryo UI"/>
                        <a:ea typeface="Meiryo UI"/>
                      </a:endParaRPr>
                    </a:p>
                    <a:p>
                      <a:pPr algn="l"/>
                      <a:r>
                        <a:rPr kumimoji="1" lang="ja-JP" altLang="en-US" sz="1400" dirty="0">
                          <a:solidFill>
                            <a:schemeClr val="tx1"/>
                          </a:solidFill>
                          <a:latin typeface="Meiryo UI"/>
                          <a:ea typeface="Meiryo UI"/>
                        </a:rPr>
                        <a:t>　</a:t>
                      </a:r>
                      <a:r>
                        <a:rPr kumimoji="1" lang="ja-JP" altLang="en-US" sz="1400" dirty="0">
                          <a:solidFill>
                            <a:schemeClr val="tx1"/>
                          </a:solidFill>
                          <a:latin typeface="Meiryo UI"/>
                          <a:ea typeface="Meiryo UI"/>
                        </a:rPr>
                        <a:t>（</a:t>
                      </a:r>
                      <a:r>
                        <a:rPr kumimoji="1" lang="ja-JP" altLang="en-US" sz="1400" dirty="0">
                          <a:solidFill>
                            <a:schemeClr val="tx1"/>
                          </a:solidFill>
                          <a:latin typeface="Meiryo UI"/>
                          <a:ea typeface="Meiryo UI"/>
                        </a:rPr>
                        <a:t>直近7日間</a:t>
                      </a:r>
                      <a:r>
                        <a:rPr kumimoji="1" lang="ja-JP" altLang="en-US" sz="1400" dirty="0">
                          <a:solidFill>
                            <a:schemeClr val="tx1"/>
                          </a:solidFill>
                          <a:latin typeface="Meiryo UI"/>
                          <a:ea typeface="Meiryo UI"/>
                        </a:rPr>
                        <a:t>）</a:t>
                      </a:r>
                      <a:endParaRPr kumimoji="1" lang="ja-JP" altLang="en-US" sz="1400" dirty="0">
                        <a:solidFill>
                          <a:schemeClr val="tx1"/>
                        </a:solidFill>
                        <a:latin typeface="Meiryo UI"/>
                        <a:ea typeface="Meiryo UI"/>
                      </a:endParaRPr>
                    </a:p>
                    <a:p>
                      <a:pPr algn="l"/>
                      <a:r>
                        <a:rPr kumimoji="1" lang="ja-JP" altLang="en-US" sz="1200" dirty="0">
                          <a:solidFill>
                            <a:schemeClr val="tx1"/>
                          </a:solidFill>
                          <a:latin typeface="Meiryo UI"/>
                          <a:ea typeface="Meiryo UI"/>
                        </a:rPr>
                        <a:t>　※ステージ「警戒」以上での場合に適用</a:t>
                      </a:r>
                      <a:endParaRPr kumimoji="1" lang="ja-JP" altLang="en-US" sz="1200" dirty="0">
                        <a:solidFill>
                          <a:schemeClr val="tx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a:solidFill>
                            <a:schemeClr val="tx1"/>
                          </a:solidFill>
                          <a:latin typeface="Meiryo UI"/>
                          <a:ea typeface="Meiryo UI"/>
                        </a:rPr>
                        <a:t>警戒</a:t>
                      </a:r>
                      <a:r>
                        <a:rPr kumimoji="1" lang="ja-JP" altLang="en-US" sz="1200" dirty="0">
                          <a:solidFill>
                            <a:schemeClr val="tx1"/>
                          </a:solidFill>
                          <a:latin typeface="Meiryo UI"/>
                          <a:ea typeface="Meiryo UI"/>
                        </a:rPr>
                        <a:t>（オレンジ</a:t>
                      </a:r>
                      <a:r>
                        <a:rPr kumimoji="1" lang="ja-JP" altLang="en-US" sz="1200" dirty="0">
                          <a:solidFill>
                            <a:schemeClr val="tx1"/>
                          </a:solidFill>
                          <a:latin typeface="Meiryo UI"/>
                          <a:ea typeface="Meiryo UI"/>
                        </a:rPr>
                        <a:t>）: </a:t>
                      </a:r>
                      <a:r>
                        <a:rPr kumimoji="1" lang="ja-JP" altLang="en-US" sz="1200" dirty="0">
                          <a:solidFill>
                            <a:schemeClr val="tx1"/>
                          </a:solidFill>
                          <a:latin typeface="Meiryo UI"/>
                          <a:ea typeface="Meiryo UI"/>
                        </a:rPr>
                        <a:t>50％</a:t>
                      </a:r>
                      <a:endParaRPr kumimoji="1" lang="ja-JP" altLang="en-US" sz="1200" dirty="0">
                        <a:solidFill>
                          <a:schemeClr val="tx1"/>
                        </a:solidFill>
                        <a:latin typeface="Meiryo UI"/>
                        <a:ea typeface="Meiryo UI"/>
                      </a:endParaRPr>
                    </a:p>
                    <a:p>
                      <a:pPr algn="l"/>
                      <a:r>
                        <a:rPr kumimoji="1" lang="ja-JP" altLang="en-US" sz="1200" dirty="0">
                          <a:solidFill>
                            <a:schemeClr val="tx1"/>
                          </a:solidFill>
                          <a:latin typeface="Meiryo UI"/>
                          <a:ea typeface="Meiryo UI"/>
                        </a:rPr>
                        <a:t>特別警戒（赤）: 50％</a:t>
                      </a:r>
                      <a:endParaRPr kumimoji="1" lang="ja-JP" altLang="en-US" sz="1200" dirty="0">
                        <a:solidFill>
                          <a:schemeClr val="tx1"/>
                        </a:solidFill>
                        <a:latin typeface="Meiryo UI"/>
                        <a:ea typeface="Meiryo UI"/>
                      </a:endParaRPr>
                    </a:p>
                    <a:p>
                      <a:pPr algn="l"/>
                      <a:r>
                        <a:rPr kumimoji="1" lang="ja-JP" altLang="en-US" sz="1200" dirty="0">
                          <a:solidFill>
                            <a:schemeClr val="tx1"/>
                          </a:solidFill>
                          <a:latin typeface="Meiryo UI"/>
                          <a:ea typeface="Meiryo UI"/>
                        </a:rPr>
                        <a:t>非常事態（紫）: 50％</a:t>
                      </a:r>
                      <a:endParaRPr kumimoji="1" lang="ja-JP" altLang="en-US" sz="1200" dirty="0">
                        <a:solidFill>
                          <a:schemeClr val="tx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400" dirty="0">
                          <a:solidFill>
                            <a:schemeClr val="tx1"/>
                          </a:solidFill>
                          <a:latin typeface="Meiryo UI"/>
                          <a:ea typeface="Meiryo UI"/>
                        </a:rPr>
                        <a:t>1/25</a:t>
                      </a:r>
                      <a:r>
                        <a:rPr lang="ja-JP" altLang="en-US" sz="1400" dirty="0">
                          <a:solidFill>
                            <a:schemeClr val="tx1"/>
                          </a:solidFill>
                          <a:latin typeface="Meiryo UI"/>
                          <a:ea typeface="Meiryo UI"/>
                        </a:rPr>
                        <a:t>～１/31</a:t>
                      </a:r>
                      <a:r>
                        <a:rPr lang="ja-JP" altLang="en-US" sz="1400" dirty="0">
                          <a:solidFill>
                            <a:schemeClr val="tx1"/>
                          </a:solidFill>
                          <a:latin typeface="Meiryo UI"/>
                          <a:ea typeface="Meiryo UI"/>
                        </a:rPr>
                        <a:t>：41.4</a:t>
                      </a:r>
                      <a:r>
                        <a:rPr lang="ja-JP" altLang="en-US" sz="1400" dirty="0">
                          <a:solidFill>
                            <a:schemeClr val="tx1"/>
                          </a:solidFill>
                          <a:latin typeface="Meiryo UI"/>
                          <a:ea typeface="Meiryo UI"/>
                        </a:rPr>
                        <a:t>%</a:t>
                      </a:r>
                      <a:r>
                        <a:rPr lang="ja-JP" altLang="en-US" sz="1400" dirty="0">
                          <a:solidFill>
                            <a:schemeClr val="tx1"/>
                          </a:solidFill>
                          <a:latin typeface="Meiryo UI"/>
                          <a:ea typeface="Meiryo UI"/>
                        </a:rPr>
                        <a:t>　</a:t>
                      </a:r>
                      <a:endParaRPr lang="ja-JP" altLang="en-US" sz="1400" dirty="0">
                        <a:solidFill>
                          <a:schemeClr val="tx1"/>
                        </a:solidFill>
                        <a:latin typeface="Meiryo UI"/>
                        <a:ea typeface="Meiryo UI"/>
                      </a:endParaRPr>
                    </a:p>
                    <a:p>
                      <a:pPr algn="ctr"/>
                      <a:r>
                        <a:rPr lang="ja-JP" altLang="en-US" sz="1400" dirty="0">
                          <a:solidFill>
                            <a:schemeClr val="tx1"/>
                          </a:solidFill>
                          <a:latin typeface="Meiryo UI"/>
                          <a:ea typeface="Meiryo UI"/>
                        </a:rPr>
                        <a:t>　　　　　　　</a:t>
                      </a:r>
                      <a:r>
                        <a:rPr lang="ja-JP" altLang="en-US" sz="1400" dirty="0">
                          <a:solidFill>
                            <a:schemeClr val="tx1"/>
                          </a:solidFill>
                          <a:latin typeface="Meiryo UI"/>
                          <a:ea typeface="Meiryo UI"/>
                        </a:rPr>
                        <a:t>　</a:t>
                      </a:r>
                      <a:r>
                        <a:rPr lang="ja-JP" altLang="en-US" sz="1400" dirty="0">
                          <a:solidFill>
                            <a:schemeClr val="tx1"/>
                          </a:solidFill>
                          <a:latin typeface="Meiryo UI"/>
                          <a:ea typeface="Meiryo UI"/>
                        </a:rPr>
                        <a:t>(</a:t>
                      </a:r>
                      <a:r>
                        <a:rPr lang="ja-JP" altLang="en-US" sz="1400" dirty="0">
                          <a:solidFill>
                            <a:schemeClr val="tx1"/>
                          </a:solidFill>
                          <a:latin typeface="Meiryo UI"/>
                          <a:ea typeface="Meiryo UI"/>
                        </a:rPr>
                        <a:t>478</a:t>
                      </a:r>
                      <a:r>
                        <a:rPr lang="ja-JP" altLang="en-US" sz="1400" dirty="0">
                          <a:solidFill>
                            <a:schemeClr val="tx1"/>
                          </a:solidFill>
                          <a:latin typeface="Meiryo UI"/>
                          <a:ea typeface="Meiryo UI"/>
                        </a:rPr>
                        <a:t>/1083</a:t>
                      </a:r>
                      <a:r>
                        <a:rPr lang="ja-JP" altLang="en-US" sz="1400" dirty="0">
                          <a:solidFill>
                            <a:schemeClr val="tx1"/>
                          </a:solidFill>
                          <a:latin typeface="Meiryo UI"/>
                          <a:ea typeface="Meiryo UI"/>
                        </a:rPr>
                        <a:t>)</a:t>
                      </a:r>
                      <a:r>
                        <a:rPr lang="ja-JP" altLang="en-US" sz="1400" dirty="0">
                          <a:solidFill>
                            <a:schemeClr val="tx1"/>
                          </a:solidFill>
                          <a:latin typeface="Meiryo UI"/>
                          <a:ea typeface="Meiryo UI"/>
                        </a:rPr>
                        <a:t>　</a:t>
                      </a:r>
                      <a:r>
                        <a:rPr lang="ja-JP" altLang="en-US" sz="1400" dirty="0">
                          <a:solidFill>
                            <a:schemeClr val="tx1"/>
                          </a:solidFill>
                          <a:latin typeface="Meiryo UI"/>
                          <a:ea typeface="Meiryo UI"/>
                        </a:rPr>
                        <a:t>　</a:t>
                      </a:r>
                      <a:endParaRPr lang="ja-JP" altLang="en-US" sz="1400" dirty="0">
                        <a:solidFill>
                          <a:schemeClr val="tx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sz="1800" dirty="0">
                        <a:solidFill>
                          <a:schemeClr val="tx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accent2"/>
                      </a:solidFill>
                      <a:prstDash val="solid"/>
                      <a:round/>
                      <a:headEnd type="none" w="med" len="med"/>
                      <a:tailEnd type="none" w="med" len="med"/>
                    </a:lnB>
                    <a:solidFill>
                      <a:schemeClr val="accent4"/>
                    </a:solidFill>
                  </a:tcPr>
                </a:tc>
              </a:tr>
              <a:tr h="761704">
                <a:tc>
                  <a:txBody>
                    <a:bodyPr/>
                    <a:lstStyle/>
                    <a:p>
                      <a:pPr algn="l"/>
                      <a:r>
                        <a:rPr kumimoji="1" lang="ja-JP" altLang="en-US" sz="1400" dirty="0">
                          <a:solidFill>
                            <a:schemeClr val="tx1"/>
                          </a:solidFill>
                          <a:latin typeface="Meiryo UI"/>
                          <a:ea typeface="Meiryo UI"/>
                        </a:rPr>
                        <a:t>⑤PCR陽性率</a:t>
                      </a:r>
                      <a:endParaRPr kumimoji="1" lang="ja-JP" altLang="en-US" dirty="0">
                        <a:solidFill>
                          <a:schemeClr val="tx1"/>
                        </a:solidFill>
                        <a:latin typeface="Meiryo UI"/>
                        <a:ea typeface="Meiryo UI"/>
                      </a:endParaRPr>
                    </a:p>
                    <a:p>
                      <a:pPr algn="l"/>
                      <a:r>
                        <a:rPr kumimoji="1" lang="ja-JP" altLang="en-US" sz="1400" dirty="0">
                          <a:solidFill>
                            <a:schemeClr val="tx1"/>
                          </a:solidFill>
                          <a:latin typeface="Meiryo UI"/>
                          <a:ea typeface="Meiryo UI"/>
                        </a:rPr>
                        <a:t>　</a:t>
                      </a:r>
                      <a:r>
                        <a:rPr kumimoji="1" lang="ja-JP" altLang="en-US" sz="1400" dirty="0">
                          <a:solidFill>
                            <a:schemeClr val="tx1"/>
                          </a:solidFill>
                          <a:latin typeface="Meiryo UI"/>
                          <a:ea typeface="Meiryo UI"/>
                        </a:rPr>
                        <a:t>（先週1週</a:t>
                      </a:r>
                      <a:r>
                        <a:rPr kumimoji="1" lang="ja-JP" altLang="en-US" sz="1400" dirty="0">
                          <a:solidFill>
                            <a:schemeClr val="tx1"/>
                          </a:solidFill>
                          <a:latin typeface="Meiryo UI"/>
                          <a:ea typeface="Meiryo UI"/>
                        </a:rPr>
                        <a:t>間</a:t>
                      </a:r>
                      <a:r>
                        <a:rPr kumimoji="1" lang="ja-JP" altLang="en-US" sz="1400" dirty="0">
                          <a:solidFill>
                            <a:schemeClr val="tx1"/>
                          </a:solidFill>
                          <a:latin typeface="Meiryo UI"/>
                          <a:ea typeface="Meiryo UI"/>
                        </a:rPr>
                        <a:t>）</a:t>
                      </a:r>
                      <a:endParaRPr kumimoji="1" lang="ja-JP" altLang="en-US" sz="1000" dirty="0">
                        <a:solidFill>
                          <a:schemeClr val="tx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a:solidFill>
                            <a:schemeClr val="tx1"/>
                          </a:solidFill>
                          <a:latin typeface="Meiryo UI"/>
                          <a:ea typeface="Meiryo UI"/>
                        </a:rPr>
                        <a:t>特別警戒（赤）：</a:t>
                      </a:r>
                      <a:r>
                        <a:rPr kumimoji="1" lang="ja-JP" altLang="en-US" sz="1200" dirty="0">
                          <a:solidFill>
                            <a:schemeClr val="tx1"/>
                          </a:solidFill>
                          <a:latin typeface="Meiryo UI"/>
                          <a:ea typeface="Meiryo UI"/>
                        </a:rPr>
                        <a:t>5</a:t>
                      </a:r>
                      <a:r>
                        <a:rPr kumimoji="1" lang="ja-JP" altLang="en-US" sz="1200" dirty="0">
                          <a:solidFill>
                            <a:schemeClr val="tx1"/>
                          </a:solidFill>
                          <a:latin typeface="Meiryo UI"/>
                          <a:ea typeface="Meiryo UI"/>
                        </a:rPr>
                        <a:t>％</a:t>
                      </a:r>
                      <a:endParaRPr lang="ja-JP" altLang="en-US" sz="1200">
                        <a:solidFill>
                          <a:schemeClr val="tx1"/>
                        </a:solidFill>
                        <a:latin typeface="Meiryo UI"/>
                        <a:ea typeface="Meiryo UI"/>
                      </a:endParaRPr>
                    </a:p>
                    <a:p>
                      <a:pPr algn="l"/>
                      <a:r>
                        <a:rPr kumimoji="1" lang="ja-JP" altLang="en-US" sz="1200" dirty="0">
                          <a:solidFill>
                            <a:schemeClr val="tx1"/>
                          </a:solidFill>
                          <a:latin typeface="Meiryo UI"/>
                          <a:ea typeface="Meiryo UI"/>
                        </a:rPr>
                        <a:t>非常事態（紫）：10％</a:t>
                      </a:r>
                      <a:endParaRPr kumimoji="1" lang="ja-JP" altLang="en-US" sz="1200" dirty="0">
                        <a:solidFill>
                          <a:schemeClr val="tx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400" dirty="0">
                          <a:solidFill>
                            <a:schemeClr val="tx1"/>
                          </a:solidFill>
                          <a:latin typeface="Meiryo UI"/>
                          <a:ea typeface="Meiryo UI"/>
                        </a:rPr>
                        <a:t>１/24</a:t>
                      </a:r>
                      <a:r>
                        <a:rPr lang="ja-JP" altLang="en-US" sz="1400" dirty="0">
                          <a:solidFill>
                            <a:schemeClr val="tx1"/>
                          </a:solidFill>
                          <a:latin typeface="Meiryo UI"/>
                          <a:ea typeface="Meiryo UI"/>
                        </a:rPr>
                        <a:t>～１/30</a:t>
                      </a:r>
                      <a:endParaRPr lang="ja-JP" altLang="en-US" sz="1400" dirty="0">
                        <a:solidFill>
                          <a:schemeClr val="tx1"/>
                        </a:solidFill>
                        <a:latin typeface="Meiryo UI"/>
                        <a:ea typeface="Meiryo UI"/>
                      </a:endParaRPr>
                    </a:p>
                    <a:p>
                      <a:pPr algn="ctr"/>
                      <a:r>
                        <a:rPr lang="ja-JP" altLang="en-US" sz="1400" dirty="0">
                          <a:solidFill>
                            <a:schemeClr val="tx1"/>
                          </a:solidFill>
                          <a:latin typeface="Meiryo UI"/>
                          <a:ea typeface="Meiryo UI"/>
                        </a:rPr>
                        <a:t>19.2%</a:t>
                      </a:r>
                      <a:r>
                        <a:rPr lang="ja-JP" altLang="en-US" sz="1400" dirty="0">
                          <a:solidFill>
                            <a:schemeClr val="tx1"/>
                          </a:solidFill>
                          <a:latin typeface="Meiryo UI"/>
                          <a:ea typeface="Meiryo UI"/>
                        </a:rPr>
                        <a:t>　</a:t>
                      </a:r>
                      <a:r>
                        <a:rPr lang="ja-JP" altLang="en-US" sz="1400" dirty="0">
                          <a:solidFill>
                            <a:schemeClr val="tx1"/>
                          </a:solidFill>
                          <a:latin typeface="Meiryo UI"/>
                          <a:ea typeface="Meiryo UI"/>
                        </a:rPr>
                        <a:t>(1002</a:t>
                      </a:r>
                      <a:r>
                        <a:rPr lang="ja-JP" altLang="en-US" sz="1400" dirty="0">
                          <a:solidFill>
                            <a:schemeClr val="tx1"/>
                          </a:solidFill>
                          <a:latin typeface="Meiryo UI"/>
                          <a:ea typeface="Meiryo UI"/>
                        </a:rPr>
                        <a:t>/5206</a:t>
                      </a:r>
                      <a:r>
                        <a:rPr lang="ja-JP" altLang="en-US" sz="1400" dirty="0">
                          <a:solidFill>
                            <a:schemeClr val="tx1"/>
                          </a:solidFill>
                          <a:latin typeface="Meiryo UI"/>
                          <a:ea typeface="Meiryo UI"/>
                        </a:rPr>
                        <a:t>)</a:t>
                      </a:r>
                      <a:endParaRPr lang="ja-JP" altLang="en-US" sz="1400" dirty="0">
                        <a:solidFill>
                          <a:schemeClr val="tx1"/>
                        </a:solidFill>
                        <a:latin typeface="Meiryo UI"/>
                        <a:ea typeface="Meiryo UI"/>
                      </a:endParaRPr>
                    </a:p>
                    <a:p>
                      <a:pPr algn="ctr"/>
                      <a:r>
                        <a:rPr kumimoji="1" lang="ja-JP" altLang="en-US" sz="1100" b="0" dirty="0">
                          <a:solidFill>
                            <a:schemeClr val="tx1"/>
                          </a:solidFill>
                          <a:latin typeface="Meiryo UI"/>
                          <a:ea typeface="Meiryo UI"/>
                        </a:rPr>
                        <a:t>(</a:t>
                      </a:r>
                      <a:r>
                        <a:rPr kumimoji="1" lang="ja-JP" altLang="en-US" sz="1100" b="0" dirty="0">
                          <a:solidFill>
                            <a:schemeClr val="tx1"/>
                          </a:solidFill>
                          <a:latin typeface="Meiryo UI"/>
                          <a:ea typeface="Meiryo UI"/>
                        </a:rPr>
                        <a:t>衛生環境研究所</a:t>
                      </a:r>
                      <a:r>
                        <a:rPr kumimoji="1" lang="ja-JP" altLang="en-US" sz="1100" b="0" dirty="0">
                          <a:solidFill>
                            <a:schemeClr val="tx1"/>
                          </a:solidFill>
                          <a:latin typeface="Meiryo UI"/>
                          <a:ea typeface="Meiryo UI"/>
                        </a:rPr>
                        <a:t>以外の</a:t>
                      </a:r>
                      <a:r>
                        <a:rPr kumimoji="1" lang="ja-JP" altLang="en-US" sz="1100" b="0" dirty="0">
                          <a:solidFill>
                            <a:schemeClr val="tx1"/>
                          </a:solidFill>
                          <a:latin typeface="Meiryo UI"/>
                          <a:ea typeface="Meiryo UI"/>
                        </a:rPr>
                        <a:t>検査</a:t>
                      </a:r>
                      <a:r>
                        <a:rPr kumimoji="1" lang="ja-JP" altLang="en-US" sz="1100" b="0" dirty="0">
                          <a:solidFill>
                            <a:schemeClr val="tx1"/>
                          </a:solidFill>
                          <a:latin typeface="Meiryo UI"/>
                          <a:ea typeface="Meiryo UI"/>
                        </a:rPr>
                        <a:t>を</a:t>
                      </a:r>
                      <a:r>
                        <a:rPr kumimoji="1" lang="ja-JP" altLang="en-US" sz="1100" b="0" dirty="0">
                          <a:solidFill>
                            <a:schemeClr val="tx1"/>
                          </a:solidFill>
                          <a:latin typeface="Meiryo UI"/>
                          <a:ea typeface="Meiryo UI"/>
                        </a:rPr>
                        <a:t>含む</a:t>
                      </a:r>
                      <a:r>
                        <a:rPr kumimoji="1" lang="ja-JP" altLang="en-US" sz="1100" b="0" dirty="0">
                          <a:solidFill>
                            <a:schemeClr val="tx1"/>
                          </a:solidFill>
                          <a:latin typeface="Meiryo UI"/>
                          <a:ea typeface="Meiryo UI"/>
                        </a:rPr>
                        <a:t>)</a:t>
                      </a:r>
                      <a:endParaRPr kumimoji="1" lang="ja-JP" altLang="en-US" sz="1100" b="0" dirty="0">
                        <a:solidFill>
                          <a:schemeClr val="tx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kumimoji="1" lang="ja-JP" altLang="en-US" sz="1800" dirty="0">
                        <a:solidFill>
                          <a:schemeClr val="tx1"/>
                        </a:solidFill>
                        <a:latin typeface="Meiryo UI"/>
                        <a:ea typeface="Meiryo UI"/>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accent2"/>
                      </a:solidFill>
                      <a:prstDash val="solid"/>
                      <a:round/>
                      <a:headEnd type="none" w="med" len="med"/>
                      <a:tailEnd type="none" w="med" len="med"/>
                    </a:lnB>
                    <a:solidFill>
                      <a:schemeClr val="accent4"/>
                    </a:solidFill>
                  </a:tcPr>
                </a:tc>
              </a:tr>
            </a:tbl>
          </a:graphicData>
        </a:graphic>
      </p:graphicFrame>
      <p:sp>
        <p:nvSpPr>
          <p:cNvPr id="1180" name="図形 28"/>
          <p:cNvSpPr/>
          <p:nvPr/>
        </p:nvSpPr>
        <p:spPr>
          <a:xfrm>
            <a:off x="8625000" y="4426593"/>
            <a:ext cx="1152383" cy="730407"/>
          </a:xfrm>
          <a:prstGeom prst="flowChartProcess">
            <a:avLst/>
          </a:prstGeom>
          <a:noFill/>
          <a:ln w="25400" cap="flat" cmpd="sng" algn="ctr">
            <a:noFill/>
            <a:prstDash val="solid"/>
          </a:ln>
        </p:spPr>
        <p:style>
          <a:lnRef idx="2">
            <a:schemeClr val="accent6"/>
          </a:lnRef>
          <a:fillRef idx="1">
            <a:schemeClr val="lt1"/>
          </a:fillRef>
          <a:effectRef idx="0">
            <a:schemeClr val="accent6"/>
          </a:effectRef>
          <a:fontRef idx="minor">
            <a:schemeClr val="dk1"/>
          </a:fontRef>
        </p:style>
        <p:txBody>
          <a:bodyPr anchor="ctr"/>
          <a:p>
            <a:pPr algn="ctr">
              <a:defRPr lang="ja-JP" altLang="en-US"/>
            </a:pPr>
            <a:endParaRPr lang="ja-JP" altLang="en-US">
              <a:solidFill>
                <a:schemeClr val="tx1"/>
              </a:solidFill>
              <a:latin typeface="Meiryo UI"/>
              <a:ea typeface="Meiryo UI"/>
            </a:endParaRPr>
          </a:p>
        </p:txBody>
      </p:sp>
      <p:sp>
        <p:nvSpPr>
          <p:cNvPr id="1181" name="四角形 12"/>
          <p:cNvSpPr/>
          <p:nvPr/>
        </p:nvSpPr>
        <p:spPr>
          <a:xfrm>
            <a:off x="2940993" y="4940680"/>
            <a:ext cx="2225149" cy="216320"/>
          </a:xfrm>
          <a:prstGeom prst="rect">
            <a:avLst/>
          </a:prstGeom>
          <a:noFill/>
          <a:ln w="1905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p>
            <a:pPr algn="ctr">
              <a:defRPr lang="ja-JP" altLang="en-US"/>
            </a:pPr>
            <a:endParaRPr lang="ja-JP" altLang="en-US"/>
          </a:p>
        </p:txBody>
      </p:sp>
      <p:sp>
        <p:nvSpPr>
          <p:cNvPr id="1182" name="四角形 14"/>
          <p:cNvSpPr/>
          <p:nvPr/>
        </p:nvSpPr>
        <p:spPr>
          <a:xfrm>
            <a:off x="2937000" y="2088385"/>
            <a:ext cx="2225149" cy="216320"/>
          </a:xfrm>
          <a:prstGeom prst="rect">
            <a:avLst/>
          </a:prstGeom>
          <a:noFill/>
          <a:ln w="1905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p>
            <a:pPr algn="ctr">
              <a:defRPr lang="ja-JP" altLang="en-US"/>
            </a:pPr>
            <a:endParaRPr lang="ja-JP" altLang="en-US"/>
          </a:p>
        </p:txBody>
      </p:sp>
      <p:sp>
        <p:nvSpPr>
          <p:cNvPr id="1183" name="四角形 15"/>
          <p:cNvSpPr/>
          <p:nvPr/>
        </p:nvSpPr>
        <p:spPr>
          <a:xfrm>
            <a:off x="2940993" y="3357640"/>
            <a:ext cx="2225149" cy="216320"/>
          </a:xfrm>
          <a:prstGeom prst="rect">
            <a:avLst/>
          </a:prstGeom>
          <a:noFill/>
          <a:ln w="1905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p>
            <a:pPr algn="ctr">
              <a:defRPr lang="ja-JP" altLang="en-US"/>
            </a:pPr>
            <a:endParaRPr lang="ja-JP" altLang="en-US"/>
          </a:p>
        </p:txBody>
      </p:sp>
      <p:sp>
        <p:nvSpPr>
          <p:cNvPr id="1184" name="四角形 15"/>
          <p:cNvSpPr/>
          <p:nvPr/>
        </p:nvSpPr>
        <p:spPr>
          <a:xfrm>
            <a:off x="2937000" y="6485070"/>
            <a:ext cx="2225149" cy="216320"/>
          </a:xfrm>
          <a:prstGeom prst="rect">
            <a:avLst/>
          </a:prstGeom>
          <a:noFill/>
          <a:ln w="1905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p>
            <a:pPr algn="ctr">
              <a:defRPr lang="ja-JP" altLang="en-US"/>
            </a:pPr>
            <a:endParaRPr lang="ja-JP" altLang="en-US"/>
          </a:p>
        </p:txBody>
      </p:sp>
      <p:sp>
        <p:nvSpPr>
          <p:cNvPr id="1185" name="図形 29"/>
          <p:cNvSpPr/>
          <p:nvPr/>
        </p:nvSpPr>
        <p:spPr>
          <a:xfrm>
            <a:off x="8626905" y="3025616"/>
            <a:ext cx="1150478" cy="2801955"/>
          </a:xfrm>
          <a:prstGeom prst="bracketPair">
            <a:avLst/>
          </a:prstGeom>
        </p:spPr>
        <p:style>
          <a:lnRef idx="1">
            <a:schemeClr val="dk1"/>
          </a:lnRef>
          <a:fillRef idx="0">
            <a:schemeClr val="dk1"/>
          </a:fillRef>
          <a:effectRef idx="0">
            <a:schemeClr val="dk1"/>
          </a:effectRef>
          <a:fontRef idx="minor">
            <a:schemeClr val="tx1"/>
          </a:fontRef>
        </p:style>
        <p:txBody>
          <a:bodyPr anchor="ctr"/>
          <a:p>
            <a:pPr algn="l">
              <a:defRPr lang="ja-JP" altLang="en-US"/>
            </a:pPr>
            <a:r>
              <a:rPr kumimoji="1" lang="ja-JP" altLang="en-US" sz="1100" dirty="0">
                <a:solidFill>
                  <a:schemeClr val="bg1"/>
                </a:solidFill>
                <a:latin typeface="Meiryo UI"/>
                <a:ea typeface="Meiryo UI"/>
              </a:rPr>
              <a:t>②全療養者数</a:t>
            </a:r>
            <a:r>
              <a:rPr lang="ja-JP" altLang="en-US" sz="1100">
                <a:solidFill>
                  <a:schemeClr val="bg1"/>
                </a:solidFill>
                <a:latin typeface="Meiryo UI"/>
                <a:ea typeface="Meiryo UI"/>
              </a:rPr>
              <a:t>、</a:t>
            </a:r>
            <a:r>
              <a:rPr kumimoji="1" lang="ja-JP" altLang="en-US" sz="1100" dirty="0">
                <a:solidFill>
                  <a:schemeClr val="bg1"/>
                </a:solidFill>
                <a:latin typeface="Meiryo UI"/>
                <a:ea typeface="Meiryo UI"/>
              </a:rPr>
              <a:t>③直近７日間の新規</a:t>
            </a:r>
            <a:r>
              <a:rPr kumimoji="1" lang="ja-JP" altLang="en-US" sz="1100" dirty="0">
                <a:solidFill>
                  <a:schemeClr val="bg1"/>
                </a:solidFill>
                <a:latin typeface="Meiryo UI"/>
                <a:ea typeface="Meiryo UI"/>
              </a:rPr>
              <a:t>感染者数、</a:t>
            </a:r>
            <a:r>
              <a:rPr kumimoji="1" lang="ja-JP" altLang="en-US" sz="1100" dirty="0">
                <a:solidFill>
                  <a:schemeClr val="bg1"/>
                </a:solidFill>
                <a:latin typeface="Meiryo UI"/>
                <a:ea typeface="Meiryo UI"/>
              </a:rPr>
              <a:t>⑤PCR陽性率</a:t>
            </a:r>
            <a:r>
              <a:rPr kumimoji="1" lang="ja-JP" altLang="en-US" sz="1100" dirty="0">
                <a:solidFill>
                  <a:schemeClr val="bg1"/>
                </a:solidFill>
                <a:latin typeface="Meiryo UI"/>
                <a:ea typeface="Meiryo UI"/>
              </a:rPr>
              <a:t>は、非常事態となったが、</a:t>
            </a:r>
            <a:r>
              <a:rPr lang="ja-JP" altLang="en-US" sz="1100">
                <a:solidFill>
                  <a:schemeClr val="bg1"/>
                </a:solidFill>
                <a:latin typeface="Meiryo UI"/>
                <a:ea typeface="Meiryo UI"/>
              </a:rPr>
              <a:t>①</a:t>
            </a:r>
            <a:r>
              <a:rPr kumimoji="1" lang="ja-JP" altLang="en-US" sz="1100" dirty="0">
                <a:solidFill>
                  <a:schemeClr val="bg1"/>
                </a:solidFill>
                <a:latin typeface="Meiryo UI"/>
                <a:ea typeface="Meiryo UI"/>
              </a:rPr>
              <a:t>最大確保病床</a:t>
            </a:r>
            <a:r>
              <a:rPr kumimoji="1" lang="ja-JP" altLang="en-US" sz="1100" dirty="0">
                <a:solidFill>
                  <a:schemeClr val="bg1"/>
                </a:solidFill>
                <a:latin typeface="Meiryo UI"/>
                <a:ea typeface="Meiryo UI"/>
              </a:rPr>
              <a:t>の占有率が</a:t>
            </a:r>
            <a:r>
              <a:rPr lang="ja-JP" altLang="en-US" sz="1100">
                <a:solidFill>
                  <a:schemeClr val="bg1"/>
                </a:solidFill>
                <a:latin typeface="Meiryo UI"/>
                <a:ea typeface="Meiryo UI"/>
              </a:rPr>
              <a:t>「特別警戒」レベル、</a:t>
            </a:r>
            <a:r>
              <a:rPr lang="ja-JP" altLang="en-US" sz="1100">
                <a:solidFill>
                  <a:schemeClr val="bg1"/>
                </a:solidFill>
                <a:latin typeface="Meiryo UI"/>
                <a:ea typeface="Meiryo UI"/>
              </a:rPr>
              <a:t>④感染経路不明割合は、「警戒」レベル未満となっている</a:t>
            </a:r>
            <a:r>
              <a:rPr lang="ja-JP" altLang="en-US" sz="1100">
                <a:solidFill>
                  <a:schemeClr val="bg1"/>
                </a:solidFill>
                <a:latin typeface="Meiryo UI"/>
                <a:ea typeface="Meiryo UI"/>
              </a:rPr>
              <a:t>ため、総</a:t>
            </a:r>
            <a:r>
              <a:rPr lang="ja-JP" altLang="en-US" sz="1100">
                <a:solidFill>
                  <a:schemeClr val="bg1"/>
                </a:solidFill>
                <a:latin typeface="Meiryo UI"/>
                <a:ea typeface="Meiryo UI"/>
              </a:rPr>
              <a:t>合判断は「特別警戒」とする。</a:t>
            </a:r>
            <a:endParaRPr lang="ja-JP" altLang="en-US" sz="1100">
              <a:solidFill>
                <a:schemeClr val="bg1"/>
              </a:solidFill>
              <a:latin typeface="Meiryo UI"/>
              <a:ea typeface="Meiryo UI"/>
            </a:endParaRPr>
          </a:p>
        </p:txBody>
      </p:sp>
    </p:spTree>
    <p:extLst>
      <p:ext uri="{BB962C8B-B14F-4D97-AF65-F5344CB8AC3E}">
        <p14:creationId xmlns:p14="http://schemas.microsoft.com/office/powerpoint/2010/main" val="2875771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91" name="タイトル 1"/>
          <p:cNvSpPr>
            <a:spLocks noGrp="1"/>
          </p:cNvSpPr>
          <p:nvPr>
            <p:ph type="ctrTitle"/>
          </p:nvPr>
        </p:nvSpPr>
        <p:spPr>
          <a:xfrm>
            <a:off x="58473" y="21166"/>
            <a:ext cx="9789054" cy="323850"/>
          </a:xfrm>
          <a:solidFill>
            <a:srgbClr val="002060"/>
          </a:solidFill>
          <a:ln w="6350" cap="flat" cmpd="sng" algn="ctr">
            <a:solidFill>
              <a:srgbClr val="002060"/>
            </a:solidFill>
            <a:prstDash val="solid"/>
            <a:miter lim="800000"/>
          </a:ln>
        </p:spPr>
        <p:style>
          <a:lnRef idx="1">
            <a:schemeClr val="accent4"/>
          </a:lnRef>
          <a:fillRef idx="2">
            <a:schemeClr val="accent4"/>
          </a:fillRef>
          <a:effectRef idx="1">
            <a:schemeClr val="accent4"/>
          </a:effectRef>
          <a:fontRef idx="minor">
            <a:schemeClr val="dk1"/>
          </a:fontRef>
        </p:style>
        <p:txBody>
          <a:bodyPr bIns="0" anchor="ctr">
            <a:normAutofit/>
          </a:bodyPr>
          <a:lstStyle/>
          <a:p>
            <a:pPr algn="ctr"/>
            <a:r>
              <a:rPr kumimoji="1" lang="ja-JP" altLang="en-US" sz="1600" dirty="0">
                <a:solidFill>
                  <a:schemeClr val="bg1"/>
                </a:solidFill>
                <a:latin typeface="Meiryo UI"/>
                <a:ea typeface="Meiryo UI"/>
              </a:rPr>
              <a:t>高知県における新型コロナウイルス感染症対応の目安（暫定版）</a:t>
            </a:r>
            <a:r>
              <a:rPr kumimoji="1" lang="ja-JP" altLang="en-US" sz="1200" dirty="0">
                <a:solidFill>
                  <a:schemeClr val="bg1"/>
                </a:solidFill>
                <a:latin typeface="Meiryo UI"/>
                <a:ea typeface="Meiryo UI"/>
              </a:rPr>
              <a:t>令和４年１月20日変更</a:t>
            </a:r>
            <a:endParaRPr kumimoji="1" lang="ja-JP" altLang="en-US" sz="1200" dirty="0">
              <a:solidFill>
                <a:schemeClr val="bg1"/>
              </a:solidFill>
              <a:latin typeface="Meiryo UI"/>
              <a:ea typeface="Meiryo UI"/>
            </a:endParaRPr>
          </a:p>
        </p:txBody>
      </p:sp>
      <p:graphicFrame>
        <p:nvGraphicFramePr>
          <p:cNvPr id="1192" name="四角形 13"/>
          <p:cNvGraphicFramePr>
            <a:graphicFrameLocks noGrp="1"/>
          </p:cNvGraphicFramePr>
          <p:nvPr>
            <p:extLst>
              <p:ext uri="{D42A27DB-BD31-4B8C-83A1-F6EECF244321}">
                <p14:modId xmlns:p14="http://schemas.microsoft.com/office/powerpoint/2010/main" val="2414479730"/>
              </p:ext>
            </p:extLst>
          </p:nvPr>
        </p:nvGraphicFramePr>
        <p:xfrm>
          <a:off x="58475" y="348849"/>
          <a:ext cx="9789048" cy="5478492"/>
        </p:xfrm>
        <a:graphic>
          <a:graphicData uri="http://schemas.openxmlformats.org/drawingml/2006/table">
            <a:tbl>
              <a:tblPr firstRow="1">
                <a:tableStyleId>{5C22544A-7EE6-4342-B048-85BDC9FD1C3A}</a:tableStyleId>
              </a:tblPr>
              <a:tblGrid>
                <a:gridCol w="293151"/>
                <a:gridCol w="289393"/>
                <a:gridCol w="1095135"/>
                <a:gridCol w="1262084"/>
                <a:gridCol w="1299053"/>
                <a:gridCol w="1562815"/>
                <a:gridCol w="1956336"/>
                <a:gridCol w="1211848"/>
                <a:gridCol w="819233"/>
              </a:tblGrid>
              <a:tr h="300738">
                <a:tc rowSpan="3">
                  <a:txBody>
                    <a:bodyPr/>
                    <a:lstStyle/>
                    <a:p>
                      <a:pPr algn="ctr"/>
                      <a:r>
                        <a:rPr kumimoji="1" lang="ja-JP" altLang="en-US" sz="1200" b="1" u="none" dirty="0">
                          <a:solidFill>
                            <a:schemeClr val="tx1"/>
                          </a:solidFill>
                          <a:latin typeface="Meiryo UI"/>
                          <a:ea typeface="Meiryo UI"/>
                        </a:rPr>
                        <a:t>判断</a:t>
                      </a:r>
                      <a:endParaRPr sz="1200" u="none">
                        <a:latin typeface="Meiryo UI"/>
                        <a:ea typeface="Meiryo UI"/>
                      </a:endParaRPr>
                    </a:p>
                    <a:p>
                      <a:pPr algn="ctr"/>
                      <a:r>
                        <a:rPr kumimoji="1" lang="ja-JP" altLang="en-US" sz="1200" b="1" u="none" dirty="0">
                          <a:solidFill>
                            <a:schemeClr val="tx1"/>
                          </a:solidFill>
                          <a:latin typeface="Meiryo UI"/>
                          <a:ea typeface="Meiryo UI"/>
                        </a:rPr>
                        <a:t>指標</a:t>
                      </a:r>
                      <a:endParaRPr sz="1200" u="none">
                        <a:latin typeface="Meiryo UI"/>
                        <a:ea typeface="Meiryo UI"/>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ctr"/>
                      <a:r>
                        <a:rPr kumimoji="1" lang="ja-JP" altLang="en-US" sz="1400" b="1" u="none" dirty="0">
                          <a:solidFill>
                            <a:schemeClr val="tx1"/>
                          </a:solidFill>
                          <a:latin typeface="Meiryo UI"/>
                          <a:ea typeface="Meiryo UI"/>
                        </a:rPr>
                        <a:t>ステージ</a:t>
                      </a:r>
                      <a:endParaRPr u="none">
                        <a:latin typeface="Meiryo UI"/>
                        <a:ea typeface="Meiryo UI"/>
                      </a:endParaRPr>
                    </a:p>
                  </a:txBody>
                  <a:tcPr anchor="ctr">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gn="ctr"/>
                      <a:endParaRPr kumimoji="1" lang="ja-JP" altLang="en-US" sz="1400" b="1" dirty="0">
                        <a:solidFill>
                          <a:schemeClr val="tx1"/>
                        </a:solidFill>
                        <a:latin typeface="メイリオ"/>
                        <a:ea typeface="メイリオ"/>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4F3B5"/>
                    </a:solidFill>
                  </a:tcPr>
                </a:tc>
                <a:tc>
                  <a:txBody>
                    <a:bodyPr/>
                    <a:lstStyle/>
                    <a:p>
                      <a:pPr algn="ctr"/>
                      <a:r>
                        <a:rPr kumimoji="1" lang="ja-JP" altLang="en-US" sz="1200" b="1" u="none" dirty="0">
                          <a:solidFill>
                            <a:schemeClr val="tx1"/>
                          </a:solidFill>
                          <a:latin typeface="Meiryo UI"/>
                          <a:ea typeface="Meiryo UI"/>
                        </a:rPr>
                        <a:t>感染観察</a:t>
                      </a:r>
                      <a:r>
                        <a:rPr kumimoji="1" lang="ja-JP" altLang="en-US" sz="1200" b="1" u="none" dirty="0">
                          <a:solidFill>
                            <a:schemeClr val="tx1"/>
                          </a:solidFill>
                          <a:latin typeface="Meiryo UI"/>
                          <a:ea typeface="Meiryo UI"/>
                        </a:rPr>
                        <a:t>（緑）</a:t>
                      </a:r>
                      <a:endParaRPr u="none">
                        <a:latin typeface="Meiryo UI"/>
                        <a:ea typeface="Meiryo UI"/>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4F3B5"/>
                    </a:solidFill>
                  </a:tcPr>
                </a:tc>
                <a:tc>
                  <a:txBody>
                    <a:bodyPr/>
                    <a:lstStyle/>
                    <a:p>
                      <a:pPr algn="ctr"/>
                      <a:r>
                        <a:rPr kumimoji="1" lang="ja-JP" altLang="en-US" sz="1400" b="1" dirty="0">
                          <a:solidFill>
                            <a:schemeClr val="tx1"/>
                          </a:solidFill>
                          <a:latin typeface="Meiryo UI"/>
                          <a:ea typeface="Meiryo UI"/>
                        </a:rPr>
                        <a:t>注意（黄）</a:t>
                      </a:r>
                      <a:endParaRPr>
                        <a:latin typeface="Meiryo UI"/>
                        <a:ea typeface="Meiryo UI"/>
                      </a:endParaRP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BE"/>
                    </a:solidFill>
                  </a:tcPr>
                </a:tc>
                <a:tc>
                  <a:txBody>
                    <a:bodyPr/>
                    <a:lstStyle/>
                    <a:p>
                      <a:pPr algn="ctr"/>
                      <a:r>
                        <a:rPr kumimoji="1" lang="ja-JP" altLang="en-US" sz="1400" b="1" dirty="0">
                          <a:solidFill>
                            <a:schemeClr val="tx1"/>
                          </a:solidFill>
                          <a:latin typeface="Meiryo UI"/>
                          <a:ea typeface="Meiryo UI"/>
                        </a:rPr>
                        <a:t>警戒</a:t>
                      </a:r>
                      <a:r>
                        <a:rPr kumimoji="1" lang="ja-JP" altLang="en-US" sz="1100" b="1" dirty="0">
                          <a:solidFill>
                            <a:schemeClr val="tx1"/>
                          </a:solidFill>
                          <a:latin typeface="Meiryo UI"/>
                          <a:ea typeface="Meiryo UI"/>
                        </a:rPr>
                        <a:t>（オレンジ）</a:t>
                      </a:r>
                      <a:endParaRPr>
                        <a:latin typeface="Meiryo UI"/>
                        <a:ea typeface="Meiryo UI"/>
                      </a:endParaRPr>
                    </a:p>
                  </a:txBody>
                  <a:tcPr anchor="ctr">
                    <a:lnL w="9525" cap="flat" cmpd="sng" algn="ctr">
                      <a:solidFill>
                        <a:srgbClr val="000000"/>
                      </a:solidFill>
                      <a:prstDash val="solid"/>
                      <a:round/>
                      <a:headEnd type="none" w="med" len="med"/>
                      <a:tailEnd type="none" w="med" len="med"/>
                    </a:lnL>
                    <a:lnR w="28575" cap="flat" cmpd="sng" algn="ctr">
                      <a:solidFill>
                        <a:srgbClr val="FF0000"/>
                      </a:solidFill>
                      <a:prstDash val="sysDash"/>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kumimoji="1" lang="ja-JP" altLang="en-US" sz="1400" b="1" dirty="0">
                          <a:solidFill>
                            <a:schemeClr val="tx1"/>
                          </a:solidFill>
                          <a:latin typeface="Meiryo UI"/>
                          <a:ea typeface="Meiryo UI"/>
                        </a:rPr>
                        <a:t>特別警戒</a:t>
                      </a:r>
                      <a:r>
                        <a:rPr kumimoji="1" lang="ja-JP" altLang="en-US" sz="1300" b="1" dirty="0">
                          <a:solidFill>
                            <a:schemeClr val="tx1"/>
                          </a:solidFill>
                          <a:latin typeface="Meiryo UI"/>
                          <a:ea typeface="Meiryo UI"/>
                        </a:rPr>
                        <a:t>（赤）</a:t>
                      </a:r>
                      <a:endParaRPr>
                        <a:latin typeface="Meiryo UI"/>
                        <a:ea typeface="Meiryo UI"/>
                      </a:endParaRPr>
                    </a:p>
                  </a:txBody>
                  <a:tcPr anchor="ctr">
                    <a:lnL w="28575" cap="flat" cmpd="sng" algn="ctr">
                      <a:solidFill>
                        <a:srgbClr val="FF0000"/>
                      </a:solidFill>
                      <a:prstDash val="sysDash"/>
                      <a:round/>
                      <a:headEnd type="none" w="med" len="med"/>
                      <a:tailEnd type="none" w="med" len="med"/>
                    </a:lnL>
                    <a:lnR w="28575" cap="flat" cmpd="sng" algn="ctr">
                      <a:solidFill>
                        <a:srgbClr val="FF0000"/>
                      </a:solidFill>
                      <a:prstDash val="sysDash"/>
                      <a:round/>
                      <a:headEnd type="none" w="med" len="med"/>
                      <a:tailEnd type="none" w="med" len="med"/>
                    </a:lnR>
                    <a:lnT w="28575" cap="flat" cmpd="sng" algn="ctr">
                      <a:solidFill>
                        <a:srgbClr val="FF0000"/>
                      </a:solidFill>
                      <a:prstDash val="sysDash"/>
                      <a:round/>
                      <a:headEnd type="none" w="med" len="med"/>
                      <a:tailEnd type="none" w="med" len="med"/>
                    </a:lnT>
                    <a:lnB w="28575" cap="flat" cmpd="sng" algn="ctr">
                      <a:solidFill>
                        <a:srgbClr val="FF0000"/>
                      </a:solidFill>
                      <a:prstDash val="sysDash"/>
                      <a:round/>
                      <a:headEnd type="none" w="med" len="med"/>
                      <a:tailEnd type="none" w="med" len="med"/>
                    </a:lnB>
                    <a:solidFill>
                      <a:srgbClr val="FFA6A6"/>
                    </a:solidFill>
                  </a:tcPr>
                </a:tc>
                <a:tc gridSpan="2">
                  <a:txBody>
                    <a:bodyPr/>
                    <a:lstStyle/>
                    <a:p>
                      <a:pPr algn="ctr"/>
                      <a:r>
                        <a:rPr kumimoji="1" lang="ja-JP" altLang="en-US" sz="1300" b="1" dirty="0">
                          <a:solidFill>
                            <a:schemeClr val="tx1"/>
                          </a:solidFill>
                          <a:latin typeface="Meiryo UI"/>
                          <a:ea typeface="Meiryo UI"/>
                        </a:rPr>
                        <a:t>非常事態（紫）</a:t>
                      </a:r>
                      <a:endParaRPr>
                        <a:latin typeface="Meiryo UI"/>
                        <a:ea typeface="Meiryo UI"/>
                      </a:endParaRPr>
                    </a:p>
                  </a:txBody>
                  <a:tcPr anchor="ctr">
                    <a:lnL w="28575" cap="flat" cmpd="sng" algn="ctr">
                      <a:solidFill>
                        <a:srgbClr val="FF0000"/>
                      </a:solidFill>
                      <a:prstDash val="sysDash"/>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BF92E1"/>
                    </a:solidFill>
                  </a:tcPr>
                </a:tc>
                <a:tc hMerge="1">
                  <a:txBody>
                    <a:bodyPr/>
                    <a:lstStyle/>
                    <a:p>
                      <a:pPr algn="ctr"/>
                      <a:endParaRPr>
                        <a:latin typeface="Meiryo UI"/>
                        <a:ea typeface="Meiryo UI"/>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000C0"/>
                    </a:solidFill>
                  </a:tcPr>
                </a:tc>
              </a:tr>
              <a:tr h="435434">
                <a:tc vMerge="1">
                  <a:txBody>
                    <a:bodyPr/>
                    <a:lstStyle/>
                    <a:p>
                      <a:pPr algn="ctr"/>
                      <a:endParaRPr kumimoji="1" lang="ja-JP" altLang="en-US" sz="1600" b="1" dirty="0">
                        <a:solidFill>
                          <a:schemeClr val="tx1"/>
                        </a:solidFill>
                        <a:latin typeface="メイリオ"/>
                        <a:ea typeface="メイリオ"/>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ctr"/>
                      <a:r>
                        <a:rPr kumimoji="1" lang="ja-JP" altLang="en-US" sz="1200" b="1" u="none" dirty="0">
                          <a:solidFill>
                            <a:schemeClr val="tx1"/>
                          </a:solidFill>
                          <a:latin typeface="Meiryo UI"/>
                          <a:ea typeface="Meiryo UI"/>
                        </a:rPr>
                        <a:t>最大確保病床の</a:t>
                      </a:r>
                      <a:r>
                        <a:rPr kumimoji="1" lang="ja-JP" altLang="en-US" sz="1200" b="1" u="none" dirty="0">
                          <a:solidFill>
                            <a:schemeClr val="tx1"/>
                          </a:solidFill>
                          <a:latin typeface="Meiryo UI"/>
                          <a:ea typeface="Meiryo UI"/>
                        </a:rPr>
                        <a:t>占有率</a:t>
                      </a:r>
                      <a:endParaRPr kumimoji="1" lang="ja-JP" altLang="en-US" sz="1200" b="1" u="none" dirty="0">
                        <a:solidFill>
                          <a:schemeClr val="tx1"/>
                        </a:solidFill>
                        <a:latin typeface="Meiryo UI"/>
                        <a:ea typeface="Meiryo UI"/>
                      </a:endParaRPr>
                    </a:p>
                  </a:txBody>
                  <a:tcPr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lnB>
                    <a:noFill/>
                  </a:tcPr>
                </a:tc>
                <a:tc hMerge="1">
                  <a:txBody>
                    <a:bodyPr/>
                    <a:lstStyle/>
                    <a:p>
                      <a:pPr algn="ctr"/>
                      <a:endParaRPr kumimoji="1" lang="ja-JP" altLang="en-US" sz="1200" b="1" dirty="0">
                        <a:solidFill>
                          <a:schemeClr val="tx1"/>
                        </a:solidFill>
                        <a:latin typeface="メイリオ"/>
                        <a:ea typeface="メイリオ"/>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4F3B5"/>
                    </a:solidFill>
                  </a:tcPr>
                </a:tc>
                <a:tc>
                  <a:txBody>
                    <a:bodyPr/>
                    <a:lstStyle/>
                    <a:p>
                      <a:pPr algn="ctr"/>
                      <a:r>
                        <a:rPr kumimoji="1" lang="ja-JP" altLang="en-US" sz="1400" b="1" u="none" dirty="0">
                          <a:solidFill>
                            <a:schemeClr val="tx1"/>
                          </a:solidFill>
                          <a:uFill>
                            <a:solidFill>
                              <a:srgbClr val="FF0000"/>
                            </a:solidFill>
                          </a:uFill>
                          <a:latin typeface="Meiryo UI"/>
                          <a:ea typeface="Meiryo UI"/>
                        </a:rPr>
                        <a:t>3％未満</a:t>
                      </a:r>
                      <a:endParaRPr kumimoji="1" lang="ja-JP" altLang="en-US" sz="1200" b="1" u="none" dirty="0">
                        <a:solidFill>
                          <a:schemeClr val="tx1"/>
                        </a:solidFill>
                        <a:latin typeface="Meiryo UI"/>
                        <a:ea typeface="Meiryo UI"/>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noFill/>
                      <a:prstDash val="solid"/>
                    </a:lnB>
                    <a:solidFill>
                      <a:srgbClr val="D4F3B5"/>
                    </a:solidFill>
                  </a:tcPr>
                </a:tc>
                <a:tc>
                  <a:txBody>
                    <a:bodyPr/>
                    <a:lstStyle/>
                    <a:p>
                      <a:pPr algn="ctr"/>
                      <a:r>
                        <a:rPr kumimoji="1" lang="ja-JP" altLang="en-US" sz="1400" b="1" u="none" dirty="0">
                          <a:solidFill>
                            <a:schemeClr val="tx1"/>
                          </a:solidFill>
                          <a:uFill>
                            <a:solidFill>
                              <a:srgbClr val="FF0000"/>
                            </a:solidFill>
                          </a:uFill>
                          <a:latin typeface="Meiryo UI"/>
                          <a:ea typeface="Meiryo UI"/>
                        </a:rPr>
                        <a:t>3％以上</a:t>
                      </a:r>
                      <a:endParaRPr kumimoji="1" lang="ja-JP" altLang="en-US" sz="1200" b="1" u="none" dirty="0">
                        <a:solidFill>
                          <a:schemeClr val="tx1"/>
                        </a:solidFill>
                        <a:uFill>
                          <a:solidFill>
                            <a:srgbClr val="FF0000"/>
                          </a:solidFill>
                        </a:uFill>
                        <a:latin typeface="Meiryo UI"/>
                        <a:ea typeface="Meiryo UI"/>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noFill/>
                      <a:prstDash val="solid"/>
                    </a:lnB>
                    <a:solidFill>
                      <a:srgbClr val="FFFFBE"/>
                    </a:solidFill>
                  </a:tcPr>
                </a:tc>
                <a:tc>
                  <a:txBody>
                    <a:bodyPr/>
                    <a:lstStyle/>
                    <a:p>
                      <a:pPr algn="ctr"/>
                      <a:r>
                        <a:rPr lang="ja-JP" altLang="en-US" sz="1400" b="1" u="none">
                          <a:uFill>
                            <a:solidFill>
                              <a:srgbClr val="FF0000"/>
                            </a:solidFill>
                          </a:uFill>
                          <a:latin typeface="Meiryo UI"/>
                          <a:ea typeface="Meiryo UI"/>
                        </a:rPr>
                        <a:t>10％以上</a:t>
                      </a:r>
                      <a:endParaRPr kumimoji="1" lang="ja-JP" altLang="en-US" sz="1200" b="1" u="none" dirty="0">
                        <a:solidFill>
                          <a:schemeClr val="tx1"/>
                        </a:solidFill>
                        <a:uFill>
                          <a:solidFill>
                            <a:srgbClr val="FF0000"/>
                          </a:solidFill>
                        </a:uFill>
                        <a:latin typeface="Meiryo UI"/>
                        <a:ea typeface="Meiryo UI"/>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noFill/>
                      <a:prstDash val="solid"/>
                    </a:lnB>
                    <a:solidFill>
                      <a:schemeClr val="accent4">
                        <a:lumMod val="40000"/>
                        <a:lumOff val="60000"/>
                      </a:schemeClr>
                    </a:solidFill>
                  </a:tcPr>
                </a:tc>
                <a:tc>
                  <a:txBody>
                    <a:bodyPr/>
                    <a:lstStyle/>
                    <a:p>
                      <a:pPr algn="ctr"/>
                      <a:r>
                        <a:rPr lang="ja-JP" altLang="en-US" sz="1400" b="1" u="none">
                          <a:uFill>
                            <a:solidFill>
                              <a:srgbClr val="FF0000"/>
                            </a:solidFill>
                          </a:uFill>
                          <a:latin typeface="Meiryo UI"/>
                          <a:ea typeface="Meiryo UI"/>
                        </a:rPr>
                        <a:t>25％以上</a:t>
                      </a:r>
                      <a:endParaRPr kumimoji="1" lang="ja-JP" altLang="en-US" sz="1200" b="1" u="none" dirty="0">
                        <a:solidFill>
                          <a:schemeClr val="tx1"/>
                        </a:solidFill>
                        <a:uFill>
                          <a:solidFill>
                            <a:srgbClr val="FF0000"/>
                          </a:solidFill>
                        </a:uFill>
                        <a:latin typeface="Meiryo UI"/>
                        <a:ea typeface="Meiryo UI"/>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FF0000"/>
                      </a:solidFill>
                      <a:prstDash val="sysDash"/>
                      <a:round/>
                      <a:headEnd type="none" w="med" len="med"/>
                      <a:tailEnd type="none" w="med" len="med"/>
                    </a:lnT>
                    <a:lnB w="12700" cap="flat" cmpd="sng" algn="ctr">
                      <a:noFill/>
                      <a:prstDash val="solid"/>
                    </a:lnB>
                    <a:solidFill>
                      <a:srgbClr val="FFA6A6"/>
                    </a:solidFill>
                  </a:tcPr>
                </a:tc>
                <a:tc gridSpan="2">
                  <a:txBody>
                    <a:bodyPr/>
                    <a:lstStyle/>
                    <a:p>
                      <a:pPr algn="ctr"/>
                      <a:r>
                        <a:rPr lang="ja-JP" altLang="en-US" sz="1400" b="1" u="none">
                          <a:uFill>
                            <a:solidFill>
                              <a:srgbClr val="FF0000"/>
                            </a:solidFill>
                          </a:uFill>
                          <a:latin typeface="Meiryo UI"/>
                          <a:ea typeface="Meiryo UI"/>
                        </a:rPr>
                        <a:t>40％以上</a:t>
                      </a:r>
                      <a:endParaRPr kumimoji="1" lang="ja-JP" altLang="en-US" sz="1200" b="1" u="none" dirty="0">
                        <a:solidFill>
                          <a:schemeClr val="tx1"/>
                        </a:solidFill>
                        <a:uFill>
                          <a:solidFill>
                            <a:srgbClr val="FF0000"/>
                          </a:solidFill>
                        </a:uFill>
                        <a:latin typeface="Meiryo UI"/>
                        <a:ea typeface="Meiryo UI"/>
                      </a:endParaRPr>
                    </a:p>
                    <a:p>
                      <a:pPr algn="ctr"/>
                      <a:r>
                        <a:rPr lang="ja-JP" altLang="en-US" sz="900" b="1" u="none">
                          <a:uFill>
                            <a:solidFill>
                              <a:srgbClr val="FF0000"/>
                            </a:solidFill>
                          </a:uFill>
                          <a:latin typeface="Meiryo UI"/>
                          <a:ea typeface="Meiryo UI"/>
                        </a:rPr>
                        <a:t>（即応病床の占有率：50％以上）</a:t>
                      </a:r>
                      <a:endParaRPr lang="ja-JP" altLang="en-US" sz="1400" b="1" u="none">
                        <a:uFill>
                          <a:solidFill>
                            <a:srgbClr val="FF0000"/>
                          </a:solidFill>
                        </a:uFill>
                        <a:latin typeface="Meiryo UI"/>
                        <a:ea typeface="Meiryo UI"/>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noFill/>
                      <a:prstDash val="solid"/>
                    </a:lnB>
                    <a:solidFill>
                      <a:srgbClr val="BF92E1"/>
                    </a:solidFill>
                  </a:tcPr>
                </a:tc>
                <a:tc hMerge="1">
                  <a:txBody>
                    <a:bodyPr/>
                    <a:lstStyle/>
                    <a:p>
                      <a:pPr algn="ctr"/>
                      <a:endParaRPr kumimoji="1" lang="ja-JP" altLang="en-US" sz="1200" b="1" dirty="0">
                        <a:solidFill>
                          <a:schemeClr val="tx1"/>
                        </a:solidFill>
                        <a:latin typeface="Meiryo UI"/>
                        <a:ea typeface="Meiryo UI"/>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C0"/>
                    </a:solidFill>
                  </a:tcPr>
                </a:tc>
              </a:tr>
              <a:tr h="345113">
                <a:tc vMerge="1">
                  <a:txBody>
                    <a:bodyPr/>
                    <a:lstStyle/>
                    <a:p>
                      <a:pPr algn="ctr"/>
                      <a:endParaRPr kumimoji="1" lang="ja-JP" altLang="en-US" sz="1600" b="1" dirty="0">
                        <a:solidFill>
                          <a:schemeClr val="tx1"/>
                        </a:solidFill>
                        <a:latin typeface="メイリオ"/>
                        <a:ea typeface="メイリオ"/>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ctr"/>
                      <a:endParaRPr sz="1100" b="0" u="none">
                        <a:latin typeface="Meiryo UI"/>
                        <a:ea typeface="Meiryo UI"/>
                      </a:endParaRPr>
                    </a:p>
                  </a:txBody>
                  <a:tcPr marL="91440" marR="91440" marT="46800" marB="46800" vert="horz" anchor="ctr" anchorCtr="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lnT>
                    <a:lnB w="12700" cap="flat" cmpd="sng" algn="ctr">
                      <a:solidFill>
                        <a:srgbClr val="000000"/>
                      </a:solidFill>
                      <a:prstDash val="solid"/>
                      <a:round/>
                      <a:headEnd type="none" w="med" len="med"/>
                      <a:tailEnd type="none" w="med" len="med"/>
                    </a:lnB>
                    <a:noFill/>
                  </a:tcPr>
                </a:tc>
                <a:tc hMerge="1">
                  <a:txBody>
                    <a:bodyPr/>
                    <a:lstStyle/>
                    <a:p>
                      <a:pPr algn="ctr"/>
                      <a:endParaRPr kumimoji="1" lang="ja-JP" altLang="en-US" sz="1400" b="1" dirty="0">
                        <a:solidFill>
                          <a:schemeClr val="tx1"/>
                        </a:solidFill>
                        <a:latin typeface="メイリオ"/>
                        <a:ea typeface="メイリオ"/>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4F3B5"/>
                    </a:solidFill>
                  </a:tcPr>
                </a:tc>
                <a:tc>
                  <a:txBody>
                    <a:bodyPr/>
                    <a:lstStyle/>
                    <a:p>
                      <a:pPr algn="ctr"/>
                      <a:endParaRPr kumimoji="1" lang="ja-JP" altLang="en-US" sz="1100" b="0" u="none" dirty="0">
                        <a:solidFill>
                          <a:schemeClr val="tx1"/>
                        </a:solidFill>
                        <a:uFill>
                          <a:solidFill>
                            <a:srgbClr val="FF0000"/>
                          </a:solidFill>
                        </a:uFill>
                        <a:latin typeface="Meiryo UI"/>
                        <a:ea typeface="Meiryo UI"/>
                      </a:endParaRPr>
                    </a:p>
                  </a:txBody>
                  <a:tcPr marL="91440" marR="91440" marT="45720" marB="45720" vert="horz" anchor="t" anchorCtr="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lnT>
                    <a:lnB w="9525" cap="flat" cmpd="sng" algn="ctr">
                      <a:solidFill>
                        <a:srgbClr val="000000"/>
                      </a:solidFill>
                      <a:prstDash val="solid"/>
                      <a:round/>
                      <a:headEnd type="none" w="med" len="med"/>
                      <a:tailEnd type="none" w="med" len="med"/>
                    </a:lnB>
                    <a:solidFill>
                      <a:srgbClr val="D4F3B5"/>
                    </a:solidFill>
                  </a:tcPr>
                </a:tc>
                <a:tc>
                  <a:txBody>
                    <a:bodyPr/>
                    <a:lstStyle/>
                    <a:p>
                      <a:pPr algn="ctr"/>
                      <a:endParaRPr kumimoji="1" lang="ja-JP" altLang="en-US" sz="1100" b="0" u="none" dirty="0">
                        <a:solidFill>
                          <a:schemeClr val="tx1"/>
                        </a:solidFill>
                        <a:uFill>
                          <a:solidFill>
                            <a:srgbClr val="FF0000"/>
                          </a:solidFill>
                        </a:uFill>
                        <a:latin typeface="Meiryo UI"/>
                        <a:ea typeface="Meiryo UI"/>
                      </a:endParaRPr>
                    </a:p>
                  </a:txBody>
                  <a:tcPr marL="91440" marR="91440" marT="45720" marB="45720" vert="horz" anchor="t" anchorCtr="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lnT>
                    <a:lnB w="12700" cap="flat" cmpd="sng" algn="ctr">
                      <a:solidFill>
                        <a:srgbClr val="000000"/>
                      </a:solidFill>
                      <a:prstDash val="solid"/>
                      <a:round/>
                      <a:headEnd type="none" w="med" len="med"/>
                      <a:tailEnd type="none" w="med" len="med"/>
                    </a:lnB>
                    <a:solidFill>
                      <a:srgbClr val="FFFFBE"/>
                    </a:solidFill>
                  </a:tcPr>
                </a:tc>
                <a:tc>
                  <a:txBody>
                    <a:bodyPr/>
                    <a:lstStyle/>
                    <a:p>
                      <a:pPr algn="ctr">
                        <a:lnSpc>
                          <a:spcPct val="100000"/>
                        </a:lnSpc>
                        <a:spcBef>
                          <a:spcPts val="0"/>
                        </a:spcBef>
                        <a:spcAft>
                          <a:spcPts val="0"/>
                        </a:spcAft>
                      </a:pPr>
                      <a:endParaRPr sz="1100" b="0" u="none">
                        <a:uFill>
                          <a:solidFill>
                            <a:srgbClr val="FF0000"/>
                          </a:solidFill>
                        </a:uFill>
                        <a:latin typeface="Meiryo UI"/>
                        <a:ea typeface="Meiryo UI"/>
                      </a:endParaRPr>
                    </a:p>
                  </a:txBody>
                  <a:tcPr marL="91440" marR="91440" marT="46800" marB="46800" vert="horz" anchor="t" anchorCtr="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endParaRPr sz="1100" b="0" u="none">
                        <a:uFill>
                          <a:solidFill>
                            <a:srgbClr val="FF0000"/>
                          </a:solidFill>
                        </a:uFill>
                        <a:latin typeface="Meiryo UI"/>
                        <a:ea typeface="Meiryo UI"/>
                      </a:endParaRPr>
                    </a:p>
                  </a:txBody>
                  <a:tcPr marL="91440" marR="91440" marT="46800" marB="46800" vert="horz" anchor="t" anchorCtr="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lnT>
                    <a:lnB w="12700" cap="flat" cmpd="sng" algn="ctr">
                      <a:solidFill>
                        <a:srgbClr val="000000"/>
                      </a:solidFill>
                      <a:prstDash val="solid"/>
                      <a:round/>
                      <a:headEnd type="none" w="med" len="med"/>
                      <a:tailEnd type="none" w="med" len="med"/>
                    </a:lnB>
                    <a:solidFill>
                      <a:srgbClr val="FFA6A6"/>
                    </a:solidFill>
                  </a:tcPr>
                </a:tc>
                <a:tc gridSpan="2">
                  <a:txBody>
                    <a:bodyPr/>
                    <a:lstStyle/>
                    <a:p>
                      <a:pPr algn="ctr"/>
                      <a:endParaRPr sz="1100" b="0" u="none">
                        <a:uFill>
                          <a:solidFill>
                            <a:srgbClr val="FF0000"/>
                          </a:solidFill>
                        </a:uFill>
                        <a:latin typeface="Meiryo UI"/>
                        <a:ea typeface="Meiryo UI"/>
                      </a:endParaRPr>
                    </a:p>
                  </a:txBody>
                  <a:tcPr marL="91440" marR="91440" marT="46800" marB="46800" vert="horz" anchor="t" anchorCtr="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lnT>
                    <a:lnB w="12700" cap="flat" cmpd="sng" algn="ctr">
                      <a:solidFill>
                        <a:srgbClr val="000000"/>
                      </a:solidFill>
                      <a:prstDash val="solid"/>
                      <a:round/>
                      <a:headEnd type="none" w="med" len="med"/>
                      <a:tailEnd type="none" w="med" len="med"/>
                    </a:lnB>
                    <a:solidFill>
                      <a:srgbClr val="BF92E1"/>
                    </a:solidFill>
                  </a:tcPr>
                </a:tc>
                <a:tc hMerge="1">
                  <a:txBody>
                    <a:bodyPr/>
                    <a:lstStyle/>
                    <a:p>
                      <a:pPr algn="ctr"/>
                      <a:endParaRPr sz="1200" b="1">
                        <a:latin typeface="Meiryo UI"/>
                        <a:ea typeface="Meiryo UI"/>
                      </a:endParaRPr>
                    </a:p>
                  </a:txBody>
                  <a:tcPr marL="91440" marR="91440" marT="46800" marB="46800" vert="horz" anchor="ctr" anchorCtr="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C0"/>
                    </a:solidFill>
                  </a:tcPr>
                </a:tc>
              </a:tr>
              <a:tr h="812559">
                <a:tc gridSpan="3">
                  <a:txBody>
                    <a:bodyPr/>
                    <a:lstStyle/>
                    <a:p>
                      <a:pPr algn="ctr"/>
                      <a:r>
                        <a:rPr kumimoji="1" lang="ja-JP" altLang="en-US" sz="1200" b="1" u="none" dirty="0">
                          <a:solidFill>
                            <a:schemeClr val="tx1"/>
                          </a:solidFill>
                          <a:latin typeface="Meiryo UI"/>
                          <a:ea typeface="Meiryo UI"/>
                        </a:rPr>
                        <a:t>国の分科会の</a:t>
                      </a:r>
                      <a:endParaRPr sz="1200" u="none">
                        <a:latin typeface="Meiryo UI"/>
                        <a:ea typeface="Meiryo UI"/>
                      </a:endParaRPr>
                    </a:p>
                    <a:p>
                      <a:pPr algn="ctr"/>
                      <a:r>
                        <a:rPr kumimoji="1" lang="ja-JP" altLang="en-US" sz="1200" b="1" u="none" dirty="0">
                          <a:solidFill>
                            <a:schemeClr val="tx1"/>
                          </a:solidFill>
                          <a:latin typeface="Meiryo UI"/>
                          <a:ea typeface="Meiryo UI"/>
                        </a:rPr>
                        <a:t>レベル分類</a:t>
                      </a:r>
                      <a:endParaRPr sz="1100" u="none">
                        <a:latin typeface="Meiryo UI"/>
                        <a:ea typeface="Meiryo UI"/>
                      </a:endParaRPr>
                    </a:p>
                  </a:txBody>
                  <a:tcPr marL="91440" marR="91440" marT="45720" marB="45720" vert="horz" anchor="ctr" anchorCtr="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gn="ctr"/>
                      <a:endParaRPr kumimoji="1" lang="ja-JP" altLang="en-US" sz="1200" b="1" dirty="0">
                        <a:solidFill>
                          <a:schemeClr val="tx1"/>
                        </a:solidFill>
                        <a:latin typeface="メイリオ"/>
                        <a:ea typeface="メイリオ"/>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gn="ctr"/>
                      <a:endParaRPr kumimoji="1" lang="ja-JP" altLang="en-US"/>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ctr">
                        <a:buNone/>
                      </a:pPr>
                      <a:r>
                        <a:rPr kumimoji="1" lang="ja-JP" altLang="en-US" sz="1100" b="0" u="none" dirty="0">
                          <a:solidFill>
                            <a:schemeClr val="tx1"/>
                          </a:solidFill>
                          <a:uFill>
                            <a:solidFill>
                              <a:srgbClr val="FF0000"/>
                            </a:solidFill>
                          </a:uFill>
                          <a:latin typeface="Meiryo UI"/>
                          <a:ea typeface="Meiryo UI"/>
                        </a:rPr>
                        <a:t>レベル０</a:t>
                      </a:r>
                      <a:endParaRPr kumimoji="1" lang="ja-JP" altLang="en-US" sz="1100" b="0" u="none" dirty="0">
                        <a:solidFill>
                          <a:schemeClr val="tx1"/>
                        </a:solidFill>
                        <a:uFill>
                          <a:solidFill>
                            <a:srgbClr val="FF0000"/>
                          </a:solidFill>
                        </a:uFill>
                        <a:latin typeface="Meiryo UI"/>
                        <a:ea typeface="Meiryo UI"/>
                      </a:endParaRPr>
                    </a:p>
                    <a:p>
                      <a:pPr marL="0" indent="0" algn="ctr">
                        <a:buNone/>
                      </a:pPr>
                      <a:r>
                        <a:rPr kumimoji="1" lang="ja-JP" altLang="en-US" sz="900" b="0" u="none" dirty="0">
                          <a:solidFill>
                            <a:schemeClr val="tx1"/>
                          </a:solidFill>
                          <a:uFill>
                            <a:solidFill>
                              <a:srgbClr val="FF0000"/>
                            </a:solidFill>
                          </a:uFill>
                          <a:latin typeface="Meiryo UI"/>
                          <a:ea typeface="Meiryo UI"/>
                        </a:rPr>
                        <a:t>（</a:t>
                      </a:r>
                      <a:r>
                        <a:rPr kumimoji="1" lang="ja-JP" altLang="en-US" sz="900" b="0" u="none" dirty="0">
                          <a:solidFill>
                            <a:schemeClr val="tx1"/>
                          </a:solidFill>
                          <a:uFill>
                            <a:solidFill>
                              <a:srgbClr val="FF0000"/>
                            </a:solidFill>
                          </a:uFill>
                          <a:latin typeface="Meiryo UI"/>
                          <a:ea typeface="Meiryo UI"/>
                        </a:rPr>
                        <a:t>感染者ゼロレベル</a:t>
                      </a:r>
                      <a:r>
                        <a:rPr kumimoji="1" lang="ja-JP" altLang="en-US" sz="900" b="0" u="none" dirty="0">
                          <a:solidFill>
                            <a:schemeClr val="tx1"/>
                          </a:solidFill>
                          <a:uFill>
                            <a:solidFill>
                              <a:srgbClr val="FF0000"/>
                            </a:solidFill>
                          </a:uFill>
                          <a:latin typeface="Meiryo UI"/>
                          <a:ea typeface="Meiryo UI"/>
                        </a:rPr>
                        <a:t>）</a:t>
                      </a:r>
                      <a:endParaRPr kumimoji="1" lang="ja-JP" altLang="en-US" sz="1100" b="0" u="none" dirty="0">
                        <a:solidFill>
                          <a:schemeClr val="tx1"/>
                        </a:solidFill>
                        <a:uFill>
                          <a:solidFill>
                            <a:srgbClr val="FF0000"/>
                          </a:solidFill>
                        </a:uFill>
                        <a:latin typeface="Meiryo UI"/>
                        <a:ea typeface="Meiryo UI"/>
                      </a:endParaRPr>
                    </a:p>
                  </a:txBody>
                  <a:tcPr marL="91440" marR="91440" marT="45720" marB="46800" vert="horz" anchor="ctr" anchorCtr="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4F3B5"/>
                    </a:solidFill>
                  </a:tcPr>
                </a:tc>
                <a:tc>
                  <a:txBody>
                    <a:bodyPr/>
                    <a:lstStyle/>
                    <a:p>
                      <a:pPr marL="0" indent="0" algn="ctr">
                        <a:buNone/>
                      </a:pPr>
                      <a:r>
                        <a:rPr kumimoji="1" lang="ja-JP" altLang="en-US" sz="1100" b="0" u="none" dirty="0">
                          <a:solidFill>
                            <a:schemeClr val="tx1"/>
                          </a:solidFill>
                          <a:uFill>
                            <a:solidFill>
                              <a:srgbClr val="FF0000"/>
                            </a:solidFill>
                          </a:uFill>
                          <a:latin typeface="Meiryo UI"/>
                          <a:ea typeface="Meiryo UI"/>
                        </a:rPr>
                        <a:t>レベル１</a:t>
                      </a:r>
                      <a:endParaRPr kumimoji="1" lang="ja-JP" altLang="en-US" sz="1100" b="0" u="none" dirty="0">
                        <a:solidFill>
                          <a:schemeClr val="tx1"/>
                        </a:solidFill>
                        <a:uFill>
                          <a:solidFill>
                            <a:srgbClr val="FF0000"/>
                          </a:solidFill>
                        </a:uFill>
                        <a:latin typeface="Meiryo UI"/>
                        <a:ea typeface="Meiryo UI"/>
                      </a:endParaRPr>
                    </a:p>
                    <a:p>
                      <a:pPr marL="0" indent="0" algn="ctr">
                        <a:buNone/>
                      </a:pPr>
                      <a:r>
                        <a:rPr kumimoji="1" lang="ja-JP" altLang="en-US" sz="900" b="0" u="none" dirty="0">
                          <a:solidFill>
                            <a:schemeClr val="tx1"/>
                          </a:solidFill>
                          <a:uFill>
                            <a:solidFill>
                              <a:srgbClr val="FF0000"/>
                            </a:solidFill>
                          </a:uFill>
                          <a:latin typeface="Meiryo UI"/>
                          <a:ea typeface="Meiryo UI"/>
                        </a:rPr>
                        <a:t>（</a:t>
                      </a:r>
                      <a:r>
                        <a:rPr kumimoji="1" lang="ja-JP" altLang="en-US" sz="900" b="0" u="none" dirty="0">
                          <a:solidFill>
                            <a:schemeClr val="tx1"/>
                          </a:solidFill>
                          <a:uFill>
                            <a:solidFill>
                              <a:srgbClr val="FF0000"/>
                            </a:solidFill>
                          </a:uFill>
                          <a:latin typeface="Meiryo UI"/>
                          <a:ea typeface="Meiryo UI"/>
                        </a:rPr>
                        <a:t>維持すべきレベル</a:t>
                      </a:r>
                      <a:r>
                        <a:rPr kumimoji="1" lang="ja-JP" altLang="en-US" sz="900" b="0" u="none" dirty="0">
                          <a:solidFill>
                            <a:schemeClr val="tx1"/>
                          </a:solidFill>
                          <a:uFill>
                            <a:solidFill>
                              <a:srgbClr val="FF0000"/>
                            </a:solidFill>
                          </a:uFill>
                          <a:latin typeface="Meiryo UI"/>
                          <a:ea typeface="Meiryo UI"/>
                        </a:rPr>
                        <a:t>）</a:t>
                      </a:r>
                      <a:endParaRPr kumimoji="1" lang="ja-JP" altLang="en-US" sz="1100" b="0" u="none" dirty="0">
                        <a:solidFill>
                          <a:schemeClr val="tx1"/>
                        </a:solidFill>
                        <a:uFill>
                          <a:solidFill>
                            <a:srgbClr val="FF0000"/>
                          </a:solidFill>
                        </a:uFill>
                        <a:latin typeface="Meiryo UI"/>
                        <a:ea typeface="Meiryo UI"/>
                      </a:endParaRPr>
                    </a:p>
                  </a:txBody>
                  <a:tcPr marL="91440" marR="91440" marT="45720" marB="46800" vert="horz" anchor="ctr" anchorCtr="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BE"/>
                    </a:solidFill>
                  </a:tcPr>
                </a:tc>
                <a:tc>
                  <a:txBody>
                    <a:bodyPr/>
                    <a:lstStyle/>
                    <a:p>
                      <a:pPr marL="0" indent="0" algn="ctr">
                        <a:buNone/>
                      </a:pPr>
                      <a:endParaRPr kumimoji="1" lang="ja-JP" altLang="en-US" sz="1100" b="0" u="none" dirty="0">
                        <a:solidFill>
                          <a:schemeClr val="tx1"/>
                        </a:solidFill>
                        <a:latin typeface="Meiryo UI"/>
                        <a:ea typeface="Meiryo UI"/>
                      </a:endParaRPr>
                    </a:p>
                  </a:txBody>
                  <a:tcPr marB="0" anchor="ctr">
                    <a:lnL w="12700" cap="flat" cmpd="sng" algn="ctr">
                      <a:solidFill>
                        <a:srgbClr val="000000"/>
                      </a:solidFill>
                      <a:prstDash val="solid"/>
                      <a:round/>
                      <a:headEnd type="none" w="med" len="med"/>
                      <a:tailEnd type="none" w="med" len="med"/>
                    </a:lnL>
                    <a:lnR w="12700" cap="flat" cmpd="sng" algn="ctr">
                      <a:no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0" indent="0" algn="ctr">
                        <a:buNone/>
                      </a:pPr>
                      <a:endParaRPr kumimoji="1" lang="ja-JP" altLang="en-US" sz="1100" b="0" u="none" dirty="0">
                        <a:solidFill>
                          <a:schemeClr val="tx1"/>
                        </a:solidFill>
                        <a:latin typeface="Meiryo UI"/>
                        <a:ea typeface="Meiryo UI"/>
                      </a:endParaRPr>
                    </a:p>
                  </a:txBody>
                  <a:tcPr marB="0" anchor="ctr">
                    <a:lnL w="12700" cap="flat" cmpd="sng" algn="ctr">
                      <a:noFill/>
                      <a:prstDash val="soli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6A6"/>
                    </a:solidFill>
                  </a:tcPr>
                </a:tc>
                <a:tc>
                  <a:txBody>
                    <a:bodyPr/>
                    <a:lstStyle/>
                    <a:p>
                      <a:pPr marL="0" indent="0" algn="ctr">
                        <a:buNone/>
                      </a:pPr>
                      <a:endParaRPr lang="ja-JP" altLang="en-US" sz="1100" u="none">
                        <a:latin typeface="Meiryo UI"/>
                        <a:ea typeface="Meiryo UI"/>
                      </a:endParaRPr>
                    </a:p>
                  </a:txBody>
                  <a:tcPr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92E1"/>
                    </a:solidFill>
                  </a:tcPr>
                </a:tc>
                <a:tc>
                  <a:txBody>
                    <a:bodyPr/>
                    <a:lstStyle/>
                    <a:p>
                      <a:pPr marL="0" indent="0" algn="ctr">
                        <a:buNone/>
                      </a:pPr>
                      <a:endParaRPr lang="ja-JP" altLang="en-US" sz="1100" u="none">
                        <a:latin typeface="Meiryo UI"/>
                        <a:ea typeface="Meiryo UI"/>
                      </a:endParaRPr>
                    </a:p>
                  </a:txBody>
                  <a:tcPr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92E1"/>
                    </a:solidFill>
                  </a:tcPr>
                </a:tc>
              </a:tr>
              <a:tr h="869062">
                <a:tc rowSpan="8" gridSpan="2">
                  <a:txBody>
                    <a:bodyPr/>
                    <a:lstStyle/>
                    <a:p>
                      <a:pPr algn="ctr"/>
                      <a:r>
                        <a:rPr kumimoji="1" lang="ja-JP" altLang="en-US" b="1" u="none" dirty="0">
                          <a:solidFill>
                            <a:schemeClr val="tx1"/>
                          </a:solidFill>
                          <a:latin typeface="Meiryo UI"/>
                          <a:ea typeface="Meiryo UI"/>
                        </a:rPr>
                        <a:t>対　応　方　針</a:t>
                      </a:r>
                      <a:endParaRPr kumimoji="1" lang="ja-JP" altLang="en-US" b="1" u="none" dirty="0">
                        <a:solidFill>
                          <a:schemeClr val="tx1"/>
                        </a:solidFill>
                        <a:latin typeface="Meiryo UI"/>
                        <a:ea typeface="Meiryo UI"/>
                      </a:endParaRPr>
                    </a:p>
                  </a:txBody>
                  <a:tcPr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8" hMerge="1">
                  <a:txBody>
                    <a:bodyPr/>
                    <a:lstStyle/>
                    <a:p>
                      <a:pPr algn="ctr"/>
                      <a:endParaRPr kumimoji="1" lang="ja-JP" altLang="en-US" sz="1000" b="1" dirty="0">
                        <a:solidFill>
                          <a:schemeClr val="tx1"/>
                        </a:solidFill>
                        <a:latin typeface="メイリオ"/>
                        <a:ea typeface="メイリオ"/>
                      </a:endParaRPr>
                    </a:p>
                  </a:txBody>
                  <a:tcPr marT="468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kumimoji="1" lang="ja-JP" altLang="en-US" sz="1200" b="1" u="none" dirty="0">
                          <a:solidFill>
                            <a:schemeClr val="tx1"/>
                          </a:solidFill>
                          <a:latin typeface="Meiryo UI"/>
                          <a:ea typeface="Meiryo UI"/>
                        </a:rPr>
                        <a:t>共通事項</a:t>
                      </a:r>
                      <a:endParaRPr sz="1200" u="none">
                        <a:latin typeface="Meiryo UI"/>
                        <a:ea typeface="Meiryo UI"/>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6">
                  <a:txBody>
                    <a:bodyPr/>
                    <a:lstStyle/>
                    <a:p>
                      <a:pPr marL="0" indent="0" algn="l">
                        <a:buNone/>
                      </a:pPr>
                      <a:r>
                        <a:rPr kumimoji="1" lang="ja-JP" altLang="en-US" sz="1000" b="0" u="none" dirty="0">
                          <a:solidFill>
                            <a:schemeClr val="tx1"/>
                          </a:solidFill>
                          <a:latin typeface="Meiryo UI"/>
                          <a:ea typeface="Meiryo UI"/>
                        </a:rPr>
                        <a:t>□　</a:t>
                      </a:r>
                      <a:r>
                        <a:rPr kumimoji="1" lang="ja-JP" altLang="en-US" sz="1000" b="0" u="none" dirty="0">
                          <a:solidFill>
                            <a:schemeClr val="tx1"/>
                          </a:solidFill>
                          <a:latin typeface="Meiryo UI"/>
                          <a:ea typeface="Meiryo UI"/>
                        </a:rPr>
                        <a:t>「新しい生活様式」等の実践</a:t>
                      </a:r>
                      <a:endParaRPr sz="1000" u="none">
                        <a:latin typeface="Meiryo UI"/>
                        <a:ea typeface="Meiryo UI"/>
                      </a:endParaRPr>
                    </a:p>
                    <a:p>
                      <a:pPr marL="0" indent="0" algn="l">
                        <a:buNone/>
                      </a:pPr>
                      <a:r>
                        <a:rPr kumimoji="1" lang="ja-JP" altLang="en-US" sz="1000" b="0" u="none" dirty="0">
                          <a:solidFill>
                            <a:schemeClr val="tx1"/>
                          </a:solidFill>
                          <a:latin typeface="Meiryo UI"/>
                          <a:ea typeface="Meiryo UI"/>
                        </a:rPr>
                        <a:t>（例）</a:t>
                      </a:r>
                      <a:r>
                        <a:rPr kumimoji="1" lang="ja-JP" altLang="en-US" sz="1000" b="0" u="none" dirty="0">
                          <a:solidFill>
                            <a:schemeClr val="tx1"/>
                          </a:solidFill>
                          <a:latin typeface="Meiryo UI"/>
                          <a:ea typeface="Meiryo UI"/>
                        </a:rPr>
                        <a:t>・身体的距離（１～２ｍ）の確保　・マスクの着用　・手洗いや手指消毒　</a:t>
                      </a:r>
                      <a:r>
                        <a:rPr kumimoji="1" lang="ja-JP" altLang="en-US" sz="1000" b="0" u="none" dirty="0">
                          <a:solidFill>
                            <a:schemeClr val="tx1"/>
                          </a:solidFill>
                          <a:latin typeface="Meiryo UI"/>
                          <a:ea typeface="Meiryo UI"/>
                        </a:rPr>
                        <a:t>・咳エチケット　・こまめに換気　</a:t>
                      </a:r>
                      <a:r>
                        <a:rPr kumimoji="1" lang="ja-JP" altLang="en-US" sz="1000" b="0" u="none" dirty="0">
                          <a:solidFill>
                            <a:schemeClr val="tx1"/>
                          </a:solidFill>
                          <a:latin typeface="Meiryo UI"/>
                          <a:ea typeface="Meiryo UI"/>
                        </a:rPr>
                        <a:t>・公共交通機関では会話は控えめに　</a:t>
                      </a:r>
                      <a:endParaRPr sz="1000" u="none">
                        <a:uFill>
                          <a:solidFill>
                            <a:srgbClr val="FF0000"/>
                          </a:solidFill>
                        </a:uFill>
                        <a:latin typeface="Meiryo UI"/>
                        <a:ea typeface="Meiryo UI"/>
                      </a:endParaRPr>
                    </a:p>
                    <a:p>
                      <a:pPr marL="0" indent="0" algn="l">
                        <a:buNone/>
                      </a:pPr>
                      <a:r>
                        <a:rPr kumimoji="1" lang="ja-JP" altLang="en-US" sz="1000" b="0" u="none" dirty="0">
                          <a:solidFill>
                            <a:schemeClr val="tx1"/>
                          </a:solidFill>
                          <a:latin typeface="Meiryo UI"/>
                          <a:ea typeface="Meiryo UI"/>
                        </a:rPr>
                        <a:t>　</a:t>
                      </a:r>
                      <a:r>
                        <a:rPr kumimoji="1" lang="ja-JP" altLang="en-US" sz="1000" b="0" u="none" dirty="0">
                          <a:solidFill>
                            <a:schemeClr val="tx1"/>
                          </a:solidFill>
                          <a:latin typeface="Meiryo UI"/>
                          <a:ea typeface="Meiryo UI"/>
                        </a:rPr>
                        <a:t>　</a:t>
                      </a:r>
                      <a:r>
                        <a:rPr kumimoji="1" lang="ja-JP" altLang="en-US" sz="1000" b="0" u="none" dirty="0">
                          <a:solidFill>
                            <a:schemeClr val="tx1"/>
                          </a:solidFill>
                          <a:latin typeface="Meiryo UI"/>
                          <a:ea typeface="Meiryo UI"/>
                        </a:rPr>
                        <a:t>　 </a:t>
                      </a:r>
                      <a:r>
                        <a:rPr kumimoji="1" lang="ja-JP" altLang="en-US" sz="1000" b="0" u="none" dirty="0">
                          <a:solidFill>
                            <a:schemeClr val="tx1"/>
                          </a:solidFill>
                          <a:latin typeface="Meiryo UI"/>
                          <a:ea typeface="Meiryo UI"/>
                        </a:rPr>
                        <a:t>　</a:t>
                      </a:r>
                      <a:r>
                        <a:rPr kumimoji="1" lang="ja-JP" altLang="en-US" sz="1000" b="0" u="none" dirty="0">
                          <a:solidFill>
                            <a:schemeClr val="tx1"/>
                          </a:solidFill>
                          <a:uFill>
                            <a:solidFill>
                              <a:srgbClr val="FF0000"/>
                            </a:solidFill>
                          </a:uFill>
                          <a:latin typeface="Meiryo UI"/>
                          <a:ea typeface="Meiryo UI"/>
                        </a:rPr>
                        <a:t>・会食の際に会話が主となる時間帯にはできる限りマスクの着用を</a:t>
                      </a:r>
                      <a:r>
                        <a:rPr kumimoji="1" lang="ja-JP" altLang="en-US" sz="1000" b="0" u="none" dirty="0">
                          <a:solidFill>
                            <a:schemeClr val="tx1"/>
                          </a:solidFill>
                          <a:uFill>
                            <a:solidFill>
                              <a:srgbClr val="FF0000"/>
                            </a:solidFill>
                          </a:uFill>
                          <a:latin typeface="Meiryo UI"/>
                          <a:ea typeface="Meiryo UI"/>
                        </a:rPr>
                        <a:t>　</a:t>
                      </a:r>
                      <a:r>
                        <a:rPr kumimoji="1" lang="ja-JP" altLang="en-US" sz="1000" b="0" u="none" dirty="0">
                          <a:solidFill>
                            <a:schemeClr val="tx1"/>
                          </a:solidFill>
                          <a:latin typeface="Meiryo UI"/>
                          <a:ea typeface="Meiryo UI"/>
                        </a:rPr>
                        <a:t>・食事は大皿は避けて料理は個々に　・大声での会話や「献杯・返杯」は避けて　　</a:t>
                      </a:r>
                      <a:endParaRPr kumimoji="1" lang="ja-JP" altLang="en-US" sz="1000" b="0" u="none" dirty="0">
                        <a:solidFill>
                          <a:schemeClr val="tx1"/>
                        </a:solidFill>
                        <a:uFill>
                          <a:solidFill>
                            <a:srgbClr val="FF0000"/>
                          </a:solidFill>
                        </a:uFill>
                        <a:latin typeface="Meiryo UI"/>
                        <a:ea typeface="Meiryo UI"/>
                      </a:endParaRPr>
                    </a:p>
                    <a:p>
                      <a:pPr marL="0" indent="0" algn="l">
                        <a:buNone/>
                      </a:pPr>
                      <a:r>
                        <a:rPr kumimoji="1" lang="ja-JP" altLang="en-US" sz="1000" b="0" u="none" dirty="0">
                          <a:solidFill>
                            <a:schemeClr val="tx1"/>
                          </a:solidFill>
                          <a:latin typeface="Meiryo UI"/>
                          <a:ea typeface="Meiryo UI"/>
                        </a:rPr>
                        <a:t>　</a:t>
                      </a:r>
                      <a:r>
                        <a:rPr kumimoji="1" lang="ja-JP" altLang="en-US" sz="1000" b="0" u="none" dirty="0">
                          <a:solidFill>
                            <a:schemeClr val="tx1"/>
                          </a:solidFill>
                          <a:latin typeface="Meiryo UI"/>
                          <a:ea typeface="Meiryo UI"/>
                        </a:rPr>
                        <a:t>　</a:t>
                      </a:r>
                      <a:r>
                        <a:rPr kumimoji="1" lang="ja-JP" altLang="en-US" sz="1000" b="0" u="none" dirty="0">
                          <a:solidFill>
                            <a:schemeClr val="tx1"/>
                          </a:solidFill>
                          <a:latin typeface="Meiryo UI"/>
                          <a:ea typeface="Meiryo UI"/>
                        </a:rPr>
                        <a:t>　</a:t>
                      </a:r>
                      <a:r>
                        <a:rPr kumimoji="1" lang="ja-JP" altLang="en-US" sz="1000" b="0" u="none" dirty="0">
                          <a:solidFill>
                            <a:schemeClr val="tx1"/>
                          </a:solidFill>
                          <a:latin typeface="Meiryo UI"/>
                          <a:ea typeface="Meiryo UI"/>
                        </a:rPr>
                        <a:t>　</a:t>
                      </a:r>
                      <a:r>
                        <a:rPr kumimoji="1" lang="ja-JP" altLang="en-US" sz="1000" b="0" u="none" dirty="0">
                          <a:solidFill>
                            <a:schemeClr val="tx1"/>
                          </a:solidFill>
                          <a:latin typeface="Meiryo UI"/>
                          <a:ea typeface="Meiryo UI"/>
                        </a:rPr>
                        <a:t> </a:t>
                      </a:r>
                      <a:r>
                        <a:rPr kumimoji="1" lang="ja-JP" altLang="en-US" sz="1000" b="0" u="none" dirty="0">
                          <a:solidFill>
                            <a:schemeClr val="tx1"/>
                          </a:solidFill>
                          <a:uFill>
                            <a:solidFill>
                              <a:srgbClr val="FF0000"/>
                            </a:solidFill>
                          </a:uFill>
                          <a:latin typeface="Meiryo UI"/>
                          <a:ea typeface="Meiryo UI"/>
                        </a:rPr>
                        <a:t>・マスクを外してのカラオケは控えて</a:t>
                      </a:r>
                      <a:r>
                        <a:rPr kumimoji="1" lang="ja-JP" altLang="en-US" sz="1000" b="0" u="none" dirty="0">
                          <a:solidFill>
                            <a:schemeClr val="tx1"/>
                          </a:solidFill>
                          <a:uFill>
                            <a:solidFill>
                              <a:srgbClr val="FF0000"/>
                            </a:solidFill>
                          </a:uFill>
                          <a:latin typeface="Meiryo UI"/>
                          <a:ea typeface="Meiryo UI"/>
                        </a:rPr>
                        <a:t>　</a:t>
                      </a:r>
                      <a:r>
                        <a:rPr kumimoji="1" lang="ja-JP" altLang="en-US" sz="1000" b="0" u="none" dirty="0">
                          <a:solidFill>
                            <a:schemeClr val="tx1"/>
                          </a:solidFill>
                          <a:latin typeface="Meiryo UI"/>
                          <a:ea typeface="Meiryo UI"/>
                        </a:rPr>
                        <a:t>・テレワークやローテーション勤務　　・オンライン会議の推奨</a:t>
                      </a:r>
                      <a:endParaRPr kumimoji="1" lang="ja-JP" altLang="en-US" sz="1000" b="0" u="none" dirty="0">
                        <a:solidFill>
                          <a:schemeClr val="tx1"/>
                        </a:solidFill>
                        <a:uFill>
                          <a:solidFill>
                            <a:srgbClr val="FF0000"/>
                          </a:solidFill>
                        </a:uFill>
                        <a:latin typeface="Meiryo UI"/>
                        <a:ea typeface="Meiryo UI"/>
                      </a:endParaRPr>
                    </a:p>
                    <a:p>
                      <a:pPr marL="0" indent="0" algn="l">
                        <a:buNone/>
                      </a:pPr>
                      <a:r>
                        <a:rPr kumimoji="1" lang="ja-JP" altLang="en-US" sz="1000" b="0" u="none" dirty="0">
                          <a:solidFill>
                            <a:schemeClr val="tx1"/>
                          </a:solidFill>
                          <a:latin typeface="Meiryo UI"/>
                          <a:ea typeface="Meiryo UI"/>
                        </a:rPr>
                        <a:t>□　各店舗における適切な感染対策の徹底</a:t>
                      </a:r>
                      <a:endParaRPr kumimoji="1" lang="ja-JP" altLang="en-US" sz="1100" b="0" u="none" strike="sngStrike" dirty="0">
                        <a:solidFill>
                          <a:schemeClr val="tx1"/>
                        </a:solidFill>
                        <a:latin typeface="Meiryo UI"/>
                        <a:ea typeface="Meiryo UI"/>
                      </a:endParaRPr>
                    </a:p>
                  </a:txBody>
                  <a:tcPr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marL="0" indent="0" algn="l">
                        <a:buNone/>
                      </a:pPr>
                      <a:endParaRPr kumimoji="1" lang="ja-JP" altLang="en-US" sz="1200" b="0" dirty="0">
                        <a:solidFill>
                          <a:schemeClr val="tx1"/>
                        </a:solidFill>
                        <a:latin typeface="メイリオ"/>
                        <a:ea typeface="メイリオ"/>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BE"/>
                    </a:solidFill>
                  </a:tcPr>
                </a:tc>
                <a:tc hMerge="1">
                  <a:txBody>
                    <a:bodyPr/>
                    <a:lstStyle/>
                    <a:p>
                      <a:pPr marL="285750" indent="-285750" algn="l">
                        <a:buFont typeface="Wingdings"/>
                        <a:buChar char="p"/>
                      </a:pPr>
                      <a:endParaRPr kumimoji="1" lang="ja-JP" altLang="en-US" sz="1200" b="0" dirty="0">
                        <a:solidFill>
                          <a:schemeClr val="tx1"/>
                        </a:solidFill>
                        <a:latin typeface="メイリオ"/>
                        <a:ea typeface="メイリオ"/>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hMerge="1">
                  <a:txBody>
                    <a:bodyPr/>
                    <a:lstStyle/>
                    <a:p>
                      <a:pPr marL="171450" indent="-171450" algn="l">
                        <a:buFont typeface="Wingdings"/>
                        <a:buChar char="p"/>
                      </a:pPr>
                      <a:endParaRPr kumimoji="1" lang="ja-JP" altLang="en-US" sz="1200" b="0" strike="sngStrike" dirty="0">
                        <a:solidFill>
                          <a:schemeClr val="tx1"/>
                        </a:solidFill>
                        <a:latin typeface="メイリオ"/>
                        <a:ea typeface="メイリオ"/>
                      </a:endParaRPr>
                    </a:p>
                  </a:txBody>
                  <a:tcPr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marL="0" indent="0" algn="l">
                        <a:buNone/>
                      </a:pPr>
                      <a:endParaRPr kumimoji="1" lang="ja-JP" altLang="en-US" sz="1200" b="0" strike="sngStrike" dirty="0">
                        <a:solidFill>
                          <a:schemeClr val="tx1"/>
                        </a:solidFill>
                        <a:latin typeface="Meiryo UI"/>
                        <a:ea typeface="Meiryo UI"/>
                      </a:endParaRPr>
                    </a:p>
                  </a:txBody>
                  <a:tcPr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marL="0" indent="0" algn="l">
                        <a:buNone/>
                      </a:pPr>
                      <a:endParaRPr kumimoji="1" lang="ja-JP" altLang="en-US" sz="1100" b="0" strike="sngStrike" dirty="0">
                        <a:solidFill>
                          <a:schemeClr val="tx1"/>
                        </a:solidFill>
                        <a:latin typeface="Meiryo UI"/>
                        <a:ea typeface="Meiryo UI"/>
                      </a:endParaRPr>
                    </a:p>
                  </a:txBody>
                  <a:tcPr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327386">
                <a:tc gridSpan="2" vMerge="1">
                  <a:txBody>
                    <a:bodyPr/>
                    <a:lstStyle/>
                    <a:p>
                      <a:pPr algn="ctr"/>
                      <a:endParaRPr kumimoji="1" lang="ja-JP" altLang="en-US" b="1" dirty="0">
                        <a:solidFill>
                          <a:schemeClr val="tx1"/>
                        </a:solidFill>
                        <a:latin typeface="メイリオ"/>
                        <a:ea typeface="メイリオ"/>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vMerge="1">
                  <a:txBody>
                    <a:bodyPr/>
                    <a:lstStyle/>
                    <a:p>
                      <a:pPr algn="ctr"/>
                      <a:endParaRPr kumimoji="1" lang="ja-JP" altLang="en-US" sz="1000" b="1" dirty="0">
                        <a:solidFill>
                          <a:schemeClr val="tx1"/>
                        </a:solidFill>
                        <a:latin typeface="メイリオ"/>
                        <a:ea typeface="メイリオ"/>
                      </a:endParaRPr>
                    </a:p>
                  </a:txBody>
                  <a:tcPr marT="468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kumimoji="1" lang="ja-JP" altLang="en-US" sz="1200" b="1" u="none" dirty="0">
                          <a:solidFill>
                            <a:schemeClr val="tx1"/>
                          </a:solidFill>
                          <a:latin typeface="Meiryo UI"/>
                          <a:ea typeface="Meiryo UI"/>
                        </a:rPr>
                        <a:t>外出</a:t>
                      </a:r>
                      <a:endParaRPr u="none">
                        <a:latin typeface="Meiryo UI"/>
                        <a:ea typeface="Meiryo UI"/>
                      </a:endParaRPr>
                    </a:p>
                  </a:txBody>
                  <a:tcPr marT="468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l">
                        <a:buNone/>
                      </a:pPr>
                      <a:r>
                        <a:rPr kumimoji="1" lang="ja-JP" altLang="en-US" sz="1200" b="0" u="none" dirty="0">
                          <a:solidFill>
                            <a:schemeClr val="tx1"/>
                          </a:solidFill>
                          <a:latin typeface="Meiryo UI"/>
                          <a:ea typeface="Meiryo UI"/>
                        </a:rPr>
                        <a:t> </a:t>
                      </a:r>
                      <a:endParaRPr u="none">
                        <a:latin typeface="Meiryo UI"/>
                        <a:ea typeface="Meiryo UI"/>
                      </a:endParaRPr>
                    </a:p>
                  </a:txBody>
                  <a:tcPr marT="46800" marB="46800" anchor="ctr">
                    <a:lnL w="12700" cap="flat" cmpd="sng" algn="ctr">
                      <a:solidFill>
                        <a:srgbClr val="000000"/>
                      </a:solidFill>
                      <a:prstDash val="solid"/>
                      <a:round/>
                      <a:headEnd type="none" w="med" len="med"/>
                      <a:tailEnd type="none" w="med" len="med"/>
                    </a:lnL>
                    <a:lnR w="12700" cap="flat" cmpd="sng" algn="ctr">
                      <a:solidFill>
                        <a:srgbClr val="000000">
                          <a:alpha val="0"/>
                        </a:srgb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4F3B5"/>
                    </a:solidFill>
                  </a:tcPr>
                </a:tc>
                <a:tc>
                  <a:txBody>
                    <a:bodyPr/>
                    <a:lstStyle/>
                    <a:p>
                      <a:pPr marL="0" indent="0" algn="l">
                        <a:buNone/>
                      </a:pPr>
                      <a:endParaRPr sz="1200">
                        <a:latin typeface="Meiryo UI"/>
                        <a:ea typeface="Meiryo UI"/>
                      </a:endParaRPr>
                    </a:p>
                  </a:txBody>
                  <a:tcPr marT="46800" marB="46800" anchor="ctr">
                    <a:lnL w="12700" cap="flat" cmpd="sng" algn="ctr">
                      <a:solidFill>
                        <a:srgbClr val="000000">
                          <a:alpha val="0"/>
                        </a:srgbClr>
                      </a:solidFill>
                      <a:prstDash val="solid"/>
                      <a:round/>
                      <a:headEnd type="none" w="med" len="med"/>
                      <a:tailEnd type="none" w="med" len="med"/>
                    </a:lnL>
                    <a:lnR w="12700" cap="flat" cmpd="sng" algn="ctr">
                      <a:no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BE"/>
                    </a:solidFill>
                  </a:tcPr>
                </a:tc>
                <a:tc>
                  <a:txBody>
                    <a:bodyPr/>
                    <a:lstStyle/>
                    <a:p>
                      <a:pPr marL="0" indent="0" algn="l">
                        <a:buNone/>
                      </a:pPr>
                      <a:endParaRPr sz="1200">
                        <a:latin typeface="Meiryo UI"/>
                        <a:ea typeface="Meiryo UI"/>
                      </a:endParaRPr>
                    </a:p>
                  </a:txBody>
                  <a:tcPr marT="46800" marB="0" anchor="ctr">
                    <a:lnL w="12700" cap="flat" cmpd="sng" algn="ctr">
                      <a:noFill/>
                      <a:prstDash val="soli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0" indent="0" algn="l">
                        <a:buNone/>
                      </a:pPr>
                      <a:endParaRPr>
                        <a:latin typeface="Meiryo UI"/>
                        <a:ea typeface="Meiryo UI"/>
                      </a:endParaRPr>
                    </a:p>
                  </a:txBody>
                  <a:tcPr marT="46800" marB="0" anchor="ctr">
                    <a:lnL w="12700" cap="flat" cmpd="sng" algn="ctr">
                      <a:solidFill>
                        <a:srgbClr val="000000"/>
                      </a:solidFill>
                      <a:prstDash val="solid"/>
                      <a:round/>
                      <a:headEnd type="none" w="med" len="med"/>
                      <a:tailEnd type="none" w="med" len="med"/>
                    </a:lnL>
                    <a:lnR w="12700" cap="flat" cmpd="sng" algn="ctr">
                      <a:no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6A6"/>
                    </a:solidFill>
                  </a:tcPr>
                </a:tc>
                <a:tc gridSpan="2">
                  <a:txBody>
                    <a:bodyPr/>
                    <a:lstStyle/>
                    <a:p>
                      <a:pPr marL="0" indent="0" algn="l">
                        <a:buNone/>
                      </a:pPr>
                      <a:endParaRPr sz="1100">
                        <a:latin typeface="Meiryo UI"/>
                        <a:ea typeface="Meiryo UI"/>
                      </a:endParaRPr>
                    </a:p>
                  </a:txBody>
                  <a:tcPr marT="46800" marB="0" anchor="ctr">
                    <a:lnL w="12700" cap="flat" cmpd="sng" algn="ctr">
                      <a:noFill/>
                      <a:prstDash val="soli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92E1"/>
                    </a:solidFill>
                  </a:tcPr>
                </a:tc>
                <a:tc hMerge="1">
                  <a:txBody>
                    <a:bodyPr/>
                    <a:lstStyle/>
                    <a:p>
                      <a:pPr marL="0" indent="0" algn="l">
                        <a:buNone/>
                      </a:pPr>
                      <a:endParaRPr sz="1100">
                        <a:latin typeface="Meiryo UI"/>
                        <a:ea typeface="Meiryo UI"/>
                      </a:endParaRPr>
                    </a:p>
                  </a:txBody>
                  <a:tcPr marT="468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C0"/>
                    </a:solidFill>
                  </a:tcPr>
                </a:tc>
              </a:tr>
              <a:tr h="439632">
                <a:tc gridSpan="2" vMerge="1">
                  <a:txBody>
                    <a:bodyPr/>
                    <a:lstStyle/>
                    <a:p>
                      <a:pPr algn="ctr"/>
                      <a:endParaRPr kumimoji="1" lang="ja-JP" altLang="en-US" b="1" dirty="0">
                        <a:solidFill>
                          <a:schemeClr val="tx1"/>
                        </a:solidFill>
                        <a:latin typeface="メイリオ"/>
                        <a:ea typeface="メイリオ"/>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vMerge="1">
                  <a:txBody>
                    <a:bodyPr/>
                    <a:lstStyle/>
                    <a:p>
                      <a:pPr algn="ctr"/>
                      <a:endParaRPr kumimoji="1" lang="ja-JP" altLang="en-US" sz="1000" b="1" dirty="0">
                        <a:solidFill>
                          <a:schemeClr val="tx1"/>
                        </a:solidFill>
                        <a:latin typeface="メイリオ"/>
                        <a:ea typeface="メイリオ"/>
                      </a:endParaRPr>
                    </a:p>
                  </a:txBody>
                  <a:tcPr marT="468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kumimoji="1" lang="ja-JP" altLang="en-US" sz="1200" b="1" u="none" dirty="0">
                          <a:solidFill>
                            <a:schemeClr val="tx1"/>
                          </a:solidFill>
                          <a:latin typeface="Meiryo UI"/>
                          <a:ea typeface="Meiryo UI"/>
                        </a:rPr>
                        <a:t>休業等の要請</a:t>
                      </a:r>
                      <a:endParaRPr kumimoji="1" lang="ja-JP" altLang="en-US" sz="1200" b="1" u="none" dirty="0">
                        <a:solidFill>
                          <a:schemeClr val="tx1"/>
                        </a:solidFill>
                        <a:latin typeface="Meiryo UI"/>
                        <a:ea typeface="Meiryo UI"/>
                      </a:endParaRPr>
                    </a:p>
                  </a:txBody>
                  <a:tcPr marT="468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ctr">
                        <a:buNone/>
                      </a:pPr>
                      <a:r>
                        <a:rPr lang="ja-JP" altLang="en-US" sz="1200" u="none">
                          <a:latin typeface="Meiryo UI"/>
                          <a:ea typeface="Meiryo UI"/>
                        </a:rPr>
                        <a:t>ー</a:t>
                      </a:r>
                      <a:endParaRPr sz="1200" u="none">
                        <a:latin typeface="Meiryo UI"/>
                        <a:ea typeface="Meiryo UI"/>
                      </a:endParaRPr>
                    </a:p>
                  </a:txBody>
                  <a:tcPr marT="46800" marB="46800" anchor="ctr">
                    <a:lnL w="12700" cap="flat" cmpd="sng" algn="ctr">
                      <a:solidFill>
                        <a:srgbClr val="000000"/>
                      </a:solidFill>
                      <a:prstDash val="solid"/>
                      <a:round/>
                      <a:headEnd type="none" w="med" len="med"/>
                      <a:tailEnd type="none" w="med" len="med"/>
                    </a:lnL>
                    <a:lnR w="12700" cap="flat" cmpd="sng" algn="ctr">
                      <a:noFill/>
                      <a:prstDash val="soli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F3B5"/>
                    </a:solidFill>
                  </a:tcPr>
                </a:tc>
                <a:tc>
                  <a:txBody>
                    <a:bodyPr/>
                    <a:lstStyle/>
                    <a:p>
                      <a:pPr marL="0" indent="0" algn="ctr">
                        <a:buNone/>
                      </a:pPr>
                      <a:r>
                        <a:rPr lang="ja-JP" altLang="en-US" sz="1200">
                          <a:latin typeface="Meiryo UI"/>
                          <a:ea typeface="Meiryo UI"/>
                        </a:rPr>
                        <a:t>ー</a:t>
                      </a:r>
                      <a:endParaRPr sz="1200">
                        <a:latin typeface="Meiryo UI"/>
                        <a:ea typeface="Meiryo UI"/>
                      </a:endParaRPr>
                    </a:p>
                  </a:txBody>
                  <a:tcPr marT="46800" marB="46800" anchor="ctr">
                    <a:lnL w="12700" cap="flat" cmpd="sng" algn="ctr">
                      <a:noFill/>
                      <a:prstDash val="solid"/>
                    </a:lnL>
                    <a:lnR w="12700" cap="flat" cmpd="sng" algn="ctr">
                      <a:no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BE"/>
                    </a:solidFill>
                  </a:tcPr>
                </a:tc>
                <a:tc>
                  <a:txBody>
                    <a:bodyPr/>
                    <a:lstStyle/>
                    <a:p>
                      <a:pPr marL="0" indent="0" algn="ctr">
                        <a:buNone/>
                      </a:pPr>
                      <a:r>
                        <a:rPr lang="ja-JP" altLang="en-US" sz="1200">
                          <a:latin typeface="Meiryo UI"/>
                          <a:ea typeface="Meiryo UI"/>
                        </a:rPr>
                        <a:t>ー</a:t>
                      </a:r>
                      <a:endParaRPr sz="1200">
                        <a:latin typeface="Meiryo UI"/>
                        <a:ea typeface="Meiryo UI"/>
                      </a:endParaRPr>
                    </a:p>
                  </a:txBody>
                  <a:tcPr marT="46800" marB="0" anchor="ctr">
                    <a:lnL w="12700" cap="flat" cmpd="sng" algn="ctr">
                      <a:noFill/>
                      <a:prstDash val="soli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marL="0" indent="0" algn="l">
                        <a:buNone/>
                      </a:pPr>
                      <a:endParaRPr kumimoji="1" lang="ja-JP" altLang="en-US" sz="1100" b="0" dirty="0">
                        <a:solidFill>
                          <a:schemeClr val="tx1"/>
                        </a:solidFill>
                        <a:latin typeface="Meiryo UI"/>
                        <a:ea typeface="Meiryo UI"/>
                      </a:endParaRPr>
                    </a:p>
                  </a:txBody>
                  <a:tcPr marL="91440" marR="91440" marT="46800" marB="46800" vert="horz" anchor="ctr" anchorCtr="0">
                    <a:lnL w="12700" cap="flat" cmpd="sng" algn="ctr">
                      <a:solidFill>
                        <a:srgbClr val="000000"/>
                      </a:solidFill>
                      <a:prstDash val="solid"/>
                      <a:round/>
                      <a:headEnd type="none" w="med" len="med"/>
                      <a:tailEnd type="none" w="med" len="med"/>
                    </a:lnL>
                    <a:lnR w="12700" cap="flat" cmpd="sng" algn="ctr">
                      <a:no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6A6"/>
                    </a:solidFill>
                  </a:tcPr>
                </a:tc>
                <a:tc gridSpan="2">
                  <a:txBody>
                    <a:bodyPr/>
                    <a:lstStyle/>
                    <a:p>
                      <a:pPr marL="0" indent="0" algn="l">
                        <a:lnSpc>
                          <a:spcPct val="100000"/>
                        </a:lnSpc>
                        <a:spcBef>
                          <a:spcPts val="0"/>
                        </a:spcBef>
                        <a:spcAft>
                          <a:spcPts val="0"/>
                        </a:spcAft>
                        <a:buNone/>
                      </a:pPr>
                      <a:r>
                        <a:rPr kumimoji="1" lang="ja-JP" altLang="en-US" sz="1100" b="0" dirty="0">
                          <a:solidFill>
                            <a:schemeClr val="tx1"/>
                          </a:solidFill>
                          <a:latin typeface="Meiryo UI"/>
                          <a:ea typeface="Meiryo UI"/>
                        </a:rPr>
                        <a:t>一定の業種 ※3 の休業、</a:t>
                      </a:r>
                      <a:endParaRPr kumimoji="1" lang="ja-JP" altLang="en-US" sz="1100" b="0" dirty="0">
                        <a:solidFill>
                          <a:schemeClr val="tx1"/>
                        </a:solidFill>
                        <a:latin typeface="Meiryo UI"/>
                        <a:ea typeface="Meiryo UI"/>
                      </a:endParaRPr>
                    </a:p>
                    <a:p>
                      <a:pPr marL="0" indent="0" algn="l">
                        <a:lnSpc>
                          <a:spcPct val="100000"/>
                        </a:lnSpc>
                        <a:spcBef>
                          <a:spcPts val="0"/>
                        </a:spcBef>
                        <a:spcAft>
                          <a:spcPts val="0"/>
                        </a:spcAft>
                        <a:buNone/>
                      </a:pPr>
                      <a:r>
                        <a:rPr kumimoji="1" lang="ja-JP" altLang="en-US" sz="1100" b="0" dirty="0">
                          <a:solidFill>
                            <a:schemeClr val="tx1"/>
                          </a:solidFill>
                          <a:latin typeface="Meiryo UI"/>
                          <a:ea typeface="Meiryo UI"/>
                        </a:rPr>
                        <a:t>営業時</a:t>
                      </a:r>
                      <a:r>
                        <a:rPr kumimoji="1" lang="ja-JP" altLang="en-US" sz="1100" b="0" u="none" dirty="0">
                          <a:solidFill>
                            <a:schemeClr val="tx1"/>
                          </a:solidFill>
                          <a:latin typeface="Meiryo UI"/>
                          <a:ea typeface="Meiryo UI"/>
                        </a:rPr>
                        <a:t>間短縮の</a:t>
                      </a:r>
                      <a:r>
                        <a:rPr kumimoji="1" lang="ja-JP" altLang="en-US" sz="1100" b="0" u="none" dirty="0">
                          <a:solidFill>
                            <a:schemeClr val="tx1"/>
                          </a:solidFill>
                          <a:uFill>
                            <a:solidFill>
                              <a:srgbClr val="FF0000"/>
                            </a:solidFill>
                          </a:uFill>
                          <a:latin typeface="Meiryo UI"/>
                          <a:ea typeface="Meiryo UI"/>
                        </a:rPr>
                        <a:t>要請</a:t>
                      </a:r>
                      <a:endParaRPr kumimoji="1" lang="ja-JP" altLang="en-US" sz="1100" b="0" u="none" dirty="0">
                        <a:solidFill>
                          <a:schemeClr val="tx1"/>
                        </a:solidFill>
                        <a:uFill>
                          <a:solidFill>
                            <a:srgbClr val="FF0000"/>
                          </a:solidFill>
                        </a:uFill>
                        <a:latin typeface="Meiryo UI"/>
                        <a:ea typeface="Meiryo UI"/>
                      </a:endParaRPr>
                    </a:p>
                  </a:txBody>
                  <a:tcPr marL="91440" marR="91440" marT="46800" marB="46800" vert="horz" anchor="ctr" anchorCtr="0">
                    <a:lnL w="12700" cap="flat" cmpd="sng" algn="ctr">
                      <a:noFill/>
                      <a:prstDash val="soli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92E1"/>
                    </a:solidFill>
                  </a:tcPr>
                </a:tc>
                <a:tc hMerge="1">
                  <a:txBody>
                    <a:bodyPr/>
                    <a:lstStyle/>
                    <a:p>
                      <a:pPr marL="0" indent="0" algn="l">
                        <a:lnSpc>
                          <a:spcPct val="100000"/>
                        </a:lnSpc>
                        <a:spcBef>
                          <a:spcPts val="0"/>
                        </a:spcBef>
                        <a:spcAft>
                          <a:spcPts val="0"/>
                        </a:spcAft>
                        <a:buNone/>
                      </a:pPr>
                      <a:endParaRPr kumimoji="1" lang="ja-JP" altLang="en-US" sz="1100" b="0" dirty="0">
                        <a:solidFill>
                          <a:schemeClr val="tx1"/>
                        </a:solidFill>
                        <a:latin typeface="Meiryo UI"/>
                        <a:ea typeface="Meiryo UI"/>
                      </a:endParaRPr>
                    </a:p>
                  </a:txBody>
                  <a:tcPr marT="468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C0"/>
                    </a:solidFill>
                  </a:tcPr>
                </a:tc>
              </a:tr>
              <a:tr h="589295">
                <a:tc gridSpan="2" vMerge="1">
                  <a:txBody>
                    <a:bodyPr/>
                    <a:lstStyle/>
                    <a:p>
                      <a:pPr algn="ctr"/>
                      <a:endParaRPr kumimoji="1" lang="ja-JP" altLang="en-US" b="1" dirty="0">
                        <a:solidFill>
                          <a:schemeClr val="tx1"/>
                        </a:solidFill>
                        <a:latin typeface="メイリオ"/>
                        <a:ea typeface="メイリオ"/>
                      </a:endParaRPr>
                    </a:p>
                  </a:txBody>
                  <a:tcPr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vMerge="1">
                  <a:txBody>
                    <a:bodyPr/>
                    <a:lstStyle/>
                    <a:p>
                      <a:pPr algn="ctr"/>
                      <a:endParaRPr kumimoji="1" lang="ja-JP" altLang="en-US" sz="1000" b="1" dirty="0">
                        <a:solidFill>
                          <a:schemeClr val="tx1"/>
                        </a:solidFill>
                        <a:latin typeface="メイリオ"/>
                        <a:ea typeface="メイリオ"/>
                      </a:endParaRPr>
                    </a:p>
                  </a:txBody>
                  <a:tcPr marT="468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kumimoji="1" lang="ja-JP" altLang="en-US" sz="1200" b="1" u="none" dirty="0">
                          <a:solidFill>
                            <a:schemeClr val="tx1"/>
                          </a:solidFill>
                          <a:latin typeface="Meiryo UI"/>
                          <a:ea typeface="Meiryo UI"/>
                        </a:rPr>
                        <a:t>会食</a:t>
                      </a:r>
                      <a:endParaRPr u="none">
                        <a:latin typeface="Meiryo UI"/>
                        <a:ea typeface="Meiryo UI"/>
                      </a:endParaRPr>
                    </a:p>
                  </a:txBody>
                  <a:tcPr marT="4680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ctr">
                        <a:buNone/>
                      </a:pPr>
                      <a:endParaRPr kumimoji="1" lang="ja-JP" altLang="en-US" sz="1050" b="0" u="none" strike="noStrike" dirty="0">
                        <a:solidFill>
                          <a:srgbClr val="FF0000"/>
                        </a:solidFill>
                        <a:latin typeface="Meiryo UI"/>
                        <a:ea typeface="Meiryo UI"/>
                      </a:endParaRPr>
                    </a:p>
                  </a:txBody>
                  <a:tcPr marT="46800" marB="0" anchor="ctr">
                    <a:lnL w="12700" cap="flat" cmpd="sng" algn="ctr">
                      <a:solidFill>
                        <a:schemeClr val="tx1"/>
                      </a:solidFill>
                      <a:prstDash val="solid"/>
                      <a:round/>
                      <a:headEnd type="none" w="med" len="med"/>
                      <a:tailEnd type="none" w="med" len="med"/>
                    </a:lnL>
                    <a:lnR w="12700" cap="flat" cmpd="sng" algn="ctr">
                      <a:solidFill>
                        <a:srgbClr val="FFFFBE"/>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4F3B5"/>
                    </a:solidFill>
                  </a:tcPr>
                </a:tc>
                <a:tc>
                  <a:txBody>
                    <a:bodyPr/>
                    <a:lstStyle/>
                    <a:p>
                      <a:pPr marL="0" indent="0" algn="l">
                        <a:buNone/>
                      </a:pPr>
                      <a:endParaRPr kumimoji="1" lang="ja-JP" altLang="en-US" sz="1050" b="0" dirty="0">
                        <a:solidFill>
                          <a:schemeClr val="tx1"/>
                        </a:solidFill>
                        <a:latin typeface="Meiryo UI"/>
                        <a:ea typeface="Meiryo UI"/>
                      </a:endParaRPr>
                    </a:p>
                    <a:p>
                      <a:pPr marL="0" indent="0" algn="l">
                        <a:buNone/>
                      </a:pPr>
                      <a:r>
                        <a:rPr kumimoji="1" lang="ja-JP" altLang="en-US" sz="1050" b="0" dirty="0">
                          <a:solidFill>
                            <a:schemeClr val="tx1"/>
                          </a:solidFill>
                          <a:latin typeface="Meiryo UI"/>
                          <a:ea typeface="Meiryo UI"/>
                        </a:rPr>
                        <a:t> </a:t>
                      </a:r>
                      <a:endParaRPr>
                        <a:latin typeface="Meiryo UI"/>
                        <a:ea typeface="Meiryo UI"/>
                      </a:endParaRPr>
                    </a:p>
                  </a:txBody>
                  <a:tcPr marT="46800" marB="0" anchor="ctr">
                    <a:lnL w="12700" cap="flat" cmpd="sng" algn="ctr">
                      <a:solidFill>
                        <a:srgbClr val="FFFFBE"/>
                      </a:solidFill>
                      <a:prstDash val="solid"/>
                      <a:round/>
                      <a:headEnd type="none" w="med" len="med"/>
                      <a:tailEnd type="none" w="med" len="med"/>
                    </a:lnL>
                    <a:lnR w="12700" cmpd="sng">
                      <a:no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BE"/>
                    </a:solidFill>
                  </a:tcPr>
                </a:tc>
                <a:tc>
                  <a:txBody>
                    <a:bodyPr/>
                    <a:lstStyle/>
                    <a:p>
                      <a:pPr marL="0" indent="0" algn="ctr">
                        <a:lnSpc>
                          <a:spcPts val="1400"/>
                        </a:lnSpc>
                        <a:spcBef>
                          <a:spcPts val="100"/>
                        </a:spcBef>
                        <a:spcAft>
                          <a:spcPts val="0"/>
                        </a:spcAft>
                        <a:buNone/>
                      </a:pPr>
                      <a:endParaRPr kumimoji="1" lang="ja-JP" altLang="en-US" sz="1000" b="0" dirty="0">
                        <a:solidFill>
                          <a:schemeClr val="tx1"/>
                        </a:solidFill>
                        <a:latin typeface="Meiryo UI"/>
                        <a:ea typeface="Meiryo UI"/>
                      </a:endParaRPr>
                    </a:p>
                  </a:txBody>
                  <a:tcPr marT="46800" marB="0" anchor="ctr">
                    <a:lnL w="12700" cmpd="sng">
                      <a:noFill/>
                      <a:prstDash val="solid"/>
                    </a:lnL>
                    <a:lnR w="12700" cmpd="sng">
                      <a:no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0" indent="0" algn="l">
                        <a:lnSpc>
                          <a:spcPct val="100000"/>
                        </a:lnSpc>
                        <a:spcBef>
                          <a:spcPts val="0"/>
                        </a:spcBef>
                        <a:spcAft>
                          <a:spcPts val="0"/>
                        </a:spcAft>
                        <a:buNone/>
                      </a:pPr>
                      <a:endParaRPr kumimoji="1" lang="ja-JP" altLang="en-US" sz="1100" b="0" u="heavy" dirty="0">
                        <a:solidFill>
                          <a:schemeClr val="tx1"/>
                        </a:solidFill>
                        <a:uFill>
                          <a:solidFill>
                            <a:srgbClr val="FF0000"/>
                          </a:solidFill>
                        </a:uFill>
                        <a:latin typeface="Meiryo UI"/>
                        <a:ea typeface="Meiryo UI"/>
                      </a:endParaRPr>
                    </a:p>
                  </a:txBody>
                  <a:tcPr marL="91440" marR="91440" marT="46800" marB="46800" vert="horz" anchor="ctr" anchorCtr="0">
                    <a:lnL w="12700" cmpd="sng">
                      <a:noFill/>
                      <a:prstDash val="solid"/>
                    </a:lnL>
                    <a:lnR w="12700" cap="flat" cmpd="sng" algn="ctr">
                      <a:no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6A6"/>
                    </a:solidFill>
                  </a:tcPr>
                </a:tc>
                <a:tc gridSpan="2">
                  <a:txBody>
                    <a:bodyPr/>
                    <a:lstStyle/>
                    <a:p>
                      <a:pPr marL="0" indent="0" algn="l">
                        <a:buNone/>
                      </a:pPr>
                      <a:endParaRPr kumimoji="1" lang="ja-JP" altLang="en-US" sz="1100" b="0" u="heavy" dirty="0">
                        <a:solidFill>
                          <a:schemeClr val="tx1"/>
                        </a:solidFill>
                        <a:uFill>
                          <a:solidFill>
                            <a:srgbClr val="FF0000"/>
                          </a:solidFill>
                        </a:uFill>
                        <a:latin typeface="Meiryo UI"/>
                        <a:ea typeface="Meiryo UI"/>
                      </a:endParaRPr>
                    </a:p>
                  </a:txBody>
                  <a:tcPr marL="91440" marR="91440" marT="46800" marB="46800" vert="horz" anchor="ctr" anchorCtr="0">
                    <a:lnL w="12700" cap="flat" cmpd="sng" algn="ctr">
                      <a:noFill/>
                      <a:prstDash val="soli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92E1"/>
                    </a:solidFill>
                  </a:tcPr>
                </a:tc>
                <a:tc hMerge="1">
                  <a:txBody>
                    <a:bodyPr/>
                    <a:lstStyle/>
                    <a:p>
                      <a:pPr marL="0" indent="0" algn="l">
                        <a:buNone/>
                      </a:pPr>
                      <a:endParaRPr kumimoji="1" lang="ja-JP" altLang="en-US" sz="1050" b="0" dirty="0">
                        <a:solidFill>
                          <a:schemeClr val="tx1"/>
                        </a:solidFill>
                        <a:latin typeface="Meiryo UI"/>
                        <a:ea typeface="Meiryo UI"/>
                      </a:endParaRPr>
                    </a:p>
                  </a:txBody>
                  <a:tcPr marT="468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C0"/>
                    </a:solidFill>
                  </a:tcPr>
                </a:tc>
              </a:tr>
              <a:tr h="542525">
                <a:tc gridSpan="2" vMerge="1">
                  <a:txBody>
                    <a:bodyPr/>
                    <a:lstStyle/>
                    <a:p>
                      <a:pPr algn="ctr"/>
                      <a:endParaRPr kumimoji="1" lang="ja-JP" altLang="en-US" b="1" dirty="0">
                        <a:solidFill>
                          <a:schemeClr val="tx1"/>
                        </a:solidFill>
                        <a:latin typeface="メイリオ"/>
                        <a:ea typeface="メイリオ"/>
                      </a:endParaRPr>
                    </a:p>
                  </a:txBody>
                  <a:tcPr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vMerge="1">
                  <a:txBody>
                    <a:bodyPr/>
                    <a:lstStyle/>
                    <a:p>
                      <a:pPr algn="ctr"/>
                      <a:endParaRPr kumimoji="1" lang="ja-JP" altLang="en-US" sz="1000" b="1" dirty="0">
                        <a:solidFill>
                          <a:schemeClr val="tx1"/>
                        </a:solidFill>
                        <a:latin typeface="メイリオ"/>
                        <a:ea typeface="メイリオ"/>
                      </a:endParaRPr>
                    </a:p>
                  </a:txBody>
                  <a:tcPr marT="468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kumimoji="1" lang="ja-JP" altLang="en-US" sz="1150" b="1" u="none" dirty="0">
                          <a:solidFill>
                            <a:schemeClr val="tx1"/>
                          </a:solidFill>
                          <a:latin typeface="Meiryo UI"/>
                          <a:ea typeface="Meiryo UI"/>
                        </a:rPr>
                        <a:t>イベント等</a:t>
                      </a:r>
                      <a:endParaRPr kumimoji="1" lang="ja-JP" altLang="en-US" sz="1000" b="1" u="none" dirty="0">
                        <a:solidFill>
                          <a:schemeClr val="tx1"/>
                        </a:solidFill>
                        <a:latin typeface="Meiryo UI"/>
                        <a:ea typeface="Meiryo UI"/>
                      </a:endParaRPr>
                    </a:p>
                  </a:txBody>
                  <a:tcPr marT="468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l">
                        <a:buNone/>
                      </a:pPr>
                      <a:endParaRPr kumimoji="1" lang="ja-JP" altLang="en-US" sz="1050" b="0" u="none" dirty="0">
                        <a:solidFill>
                          <a:schemeClr val="tx1"/>
                        </a:solidFill>
                        <a:latin typeface="Meiryo UI"/>
                        <a:ea typeface="Meiryo UI"/>
                      </a:endParaRPr>
                    </a:p>
                  </a:txBody>
                  <a:tcPr marT="46800" marB="0" anchor="ctr">
                    <a:lnL w="12700" cap="flat" cmpd="sng" algn="ctr">
                      <a:solidFill>
                        <a:srgbClr val="000000"/>
                      </a:solidFill>
                      <a:prstDash val="solid"/>
                      <a:round/>
                      <a:headEnd type="none" w="med" len="med"/>
                      <a:tailEnd type="none" w="med" len="med"/>
                    </a:lnL>
                    <a:lnR w="12700" cap="flat" cmpd="sng" algn="ctr">
                      <a:no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4F3B5"/>
                    </a:solidFill>
                  </a:tcPr>
                </a:tc>
                <a:tc>
                  <a:txBody>
                    <a:bodyPr/>
                    <a:lstStyle/>
                    <a:p>
                      <a:pPr marL="0" indent="0" algn="l">
                        <a:buNone/>
                      </a:pPr>
                      <a:endParaRPr kumimoji="1" lang="ja-JP" altLang="en-US" sz="1050" b="0" dirty="0">
                        <a:solidFill>
                          <a:schemeClr val="tx1"/>
                        </a:solidFill>
                        <a:latin typeface="Meiryo UI"/>
                        <a:ea typeface="Meiryo UI"/>
                      </a:endParaRPr>
                    </a:p>
                  </a:txBody>
                  <a:tcPr marT="46800" marB="0" anchor="ctr">
                    <a:lnL w="12700" cap="flat" cmpd="sng" algn="ctr">
                      <a:noFill/>
                      <a:prstDash val="solid"/>
                    </a:lnL>
                    <a:lnR w="12700" cap="flat" cmpd="sng" algn="ctr">
                      <a:no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BE"/>
                    </a:solidFill>
                  </a:tcPr>
                </a:tc>
                <a:tc>
                  <a:txBody>
                    <a:bodyPr/>
                    <a:lstStyle/>
                    <a:p>
                      <a:pPr marL="0" indent="0" algn="l">
                        <a:buNone/>
                      </a:pPr>
                      <a:endParaRPr kumimoji="1" lang="ja-JP" altLang="en-US" sz="1050" b="0" dirty="0">
                        <a:solidFill>
                          <a:schemeClr val="tx1"/>
                        </a:solidFill>
                        <a:latin typeface="Meiryo UI"/>
                        <a:ea typeface="Meiryo UI"/>
                      </a:endParaRPr>
                    </a:p>
                  </a:txBody>
                  <a:tcPr marT="46800" marB="0" anchor="ctr">
                    <a:lnL w="12700" cap="flat" cmpd="sng" algn="ctr">
                      <a:noFill/>
                      <a:prstDash val="soli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marL="0" indent="0" algn="l">
                        <a:buNone/>
                      </a:pPr>
                      <a:endParaRPr sz="1200" u="heavy">
                        <a:uFill>
                          <a:solidFill>
                            <a:srgbClr val="FF0000"/>
                          </a:solidFill>
                        </a:uFill>
                        <a:latin typeface="Meiryo UI"/>
                        <a:ea typeface="Meiryo UI"/>
                      </a:endParaRPr>
                    </a:p>
                  </a:txBody>
                  <a:tcPr marL="91440" marR="91440" marT="46800" marB="46800" vert="horz" anchor="ctr" anchorCtr="0">
                    <a:lnL w="12700" cap="flat" cmpd="sng" algn="ctr">
                      <a:solidFill>
                        <a:srgbClr val="000000"/>
                      </a:solidFill>
                      <a:prstDash val="solid"/>
                      <a:round/>
                      <a:headEnd type="none" w="med" len="med"/>
                      <a:tailEnd type="none" w="med" len="med"/>
                    </a:lnL>
                    <a:lnR w="12700" cap="flat" cmpd="sng" algn="ctr">
                      <a:no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6A6"/>
                    </a:solidFill>
                  </a:tcPr>
                </a:tc>
                <a:tc gridSpan="2">
                  <a:txBody>
                    <a:bodyPr/>
                    <a:lstStyle/>
                    <a:p>
                      <a:pPr marL="0" indent="0" algn="l">
                        <a:buNone/>
                      </a:pPr>
                      <a:endParaRPr kumimoji="1" lang="ja-JP" altLang="en-US" sz="1100" b="0" u="heavy" dirty="0">
                        <a:solidFill>
                          <a:schemeClr val="tx1"/>
                        </a:solidFill>
                        <a:uFill>
                          <a:solidFill>
                            <a:srgbClr val="FF0000"/>
                          </a:solidFill>
                        </a:uFill>
                        <a:latin typeface="Meiryo UI"/>
                        <a:ea typeface="Meiryo UI"/>
                      </a:endParaRPr>
                    </a:p>
                  </a:txBody>
                  <a:tcPr marL="91440" marR="91440" marT="46800" marB="46800" vert="horz" anchor="ctr" anchorCtr="0">
                    <a:lnL w="12700" cap="flat" cmpd="sng" algn="ctr">
                      <a:noFill/>
                      <a:prstDash val="soli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92E1"/>
                    </a:solidFill>
                  </a:tcPr>
                </a:tc>
                <a:tc hMerge="1">
                  <a:txBody>
                    <a:bodyPr/>
                    <a:lstStyle/>
                    <a:p>
                      <a:pPr marL="0" indent="0" algn="l">
                        <a:buNone/>
                      </a:pPr>
                      <a:endParaRPr kumimoji="1" lang="ja-JP" altLang="en-US" sz="1100" b="0" dirty="0">
                        <a:solidFill>
                          <a:schemeClr val="tx1"/>
                        </a:solidFill>
                        <a:latin typeface="Meiryo UI"/>
                        <a:ea typeface="Meiryo UI"/>
                      </a:endParaRPr>
                    </a:p>
                  </a:txBody>
                  <a:tcPr marT="468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C0"/>
                    </a:solidFill>
                  </a:tcPr>
                </a:tc>
              </a:tr>
              <a:tr h="257961">
                <a:tc gridSpan="2" vMerge="1">
                  <a:txBody>
                    <a:bodyPr/>
                    <a:lstStyle/>
                    <a:p>
                      <a:pPr algn="ctr"/>
                      <a:endParaRPr kumimoji="1" lang="ja-JP" altLang="en-US" b="1" dirty="0">
                        <a:solidFill>
                          <a:schemeClr val="tx1"/>
                        </a:solidFill>
                        <a:latin typeface="メイリオ"/>
                        <a:ea typeface="メイリオ"/>
                      </a:endParaRPr>
                    </a:p>
                  </a:txBody>
                  <a:tcPr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vMerge="1">
                  <a:txBody>
                    <a:bodyPr/>
                    <a:lstStyle/>
                    <a:p>
                      <a:pPr algn="ctr"/>
                      <a:endParaRPr kumimoji="1" lang="ja-JP" altLang="en-US" sz="1000" b="1" dirty="0">
                        <a:solidFill>
                          <a:schemeClr val="tx1"/>
                        </a:solidFill>
                        <a:latin typeface="メイリオ"/>
                        <a:ea typeface="メイリオ"/>
                      </a:endParaRPr>
                    </a:p>
                  </a:txBody>
                  <a:tcPr marT="468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kumimoji="1" lang="ja-JP" altLang="en-US" sz="1200" b="1" u="none" dirty="0">
                          <a:solidFill>
                            <a:schemeClr val="tx1"/>
                          </a:solidFill>
                          <a:latin typeface="Meiryo UI"/>
                          <a:ea typeface="Meiryo UI"/>
                        </a:rPr>
                        <a:t>県立学校</a:t>
                      </a:r>
                      <a:endParaRPr u="none">
                        <a:latin typeface="Meiryo UI"/>
                        <a:ea typeface="Meiryo UI"/>
                      </a:endParaRPr>
                    </a:p>
                  </a:txBody>
                  <a:tcPr marT="468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6">
                  <a:txBody>
                    <a:bodyPr/>
                    <a:lstStyle/>
                    <a:p>
                      <a:pPr marL="0" indent="0" algn="ctr">
                        <a:buNone/>
                      </a:pPr>
                      <a:r>
                        <a:rPr kumimoji="1" lang="ja-JP" altLang="en-US" sz="1100" u="none" dirty="0">
                          <a:uFill>
                            <a:solidFill>
                              <a:srgbClr val="FF0000"/>
                            </a:solidFill>
                          </a:uFill>
                          <a:latin typeface="Meiryo UI"/>
                          <a:ea typeface="Meiryo UI"/>
                        </a:rPr>
                        <a:t>市町村毎</a:t>
                      </a:r>
                      <a:r>
                        <a:rPr kumimoji="1" lang="ja-JP" altLang="en-US" sz="1100" u="none" dirty="0">
                          <a:latin typeface="Meiryo UI"/>
                          <a:ea typeface="Meiryo UI"/>
                        </a:rPr>
                        <a:t>の感染状況等を踏まえて判断　※6</a:t>
                      </a:r>
                      <a:endParaRPr kumimoji="1" lang="ja-JP" altLang="en-US" sz="1100" u="none" dirty="0">
                        <a:latin typeface="Meiryo UI"/>
                        <a:ea typeface="Meiryo UI"/>
                      </a:endParaRPr>
                    </a:p>
                  </a:txBody>
                  <a:tcPr marL="91440" marR="91440" marT="46800" marB="46800" vert="horz" anchor="ctr" anchorCtr="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pPr marL="0" indent="0" algn="ctr">
                        <a:buNone/>
                      </a:pPr>
                      <a:endParaRPr kumimoji="1" lang="ja-JP" altLang="en-US"/>
                    </a:p>
                  </a:txBody>
                  <a:tcPr marT="468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gn="ctr"/>
                      <a:endParaRPr kumimoji="1" lang="ja-JP" altLang="en-US"/>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lnB>
                    <a:solidFill>
                      <a:schemeClr val="accent4">
                        <a:lumMod val="40000"/>
                        <a:lumOff val="60000"/>
                      </a:schemeClr>
                    </a:solidFill>
                  </a:tcPr>
                </a:tc>
                <a:tc hMerge="1">
                  <a:txBody>
                    <a:bodyPr/>
                    <a:lstStyle/>
                    <a:p>
                      <a:pPr marL="0" indent="0" algn="ctr">
                        <a:buNone/>
                      </a:pPr>
                      <a:endParaRPr kumimoji="1" lang="ja-JP" altLang="en-US" sz="1200" b="0" dirty="0">
                        <a:solidFill>
                          <a:schemeClr val="tx1"/>
                        </a:solidFill>
                        <a:latin typeface="メイリオ"/>
                        <a:ea typeface="メイリオ"/>
                      </a:endParaRPr>
                    </a:p>
                  </a:txBody>
                  <a:tcPr marT="468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lnB>
                    <a:solidFill>
                      <a:schemeClr val="bg1"/>
                    </a:solidFill>
                  </a:tcPr>
                </a:tc>
                <a:tc hMerge="1">
                  <a:txBody>
                    <a:bodyPr/>
                    <a:lstStyle/>
                    <a:p>
                      <a:pPr marL="0" indent="0" algn="ctr">
                        <a:buNone/>
                      </a:pPr>
                      <a:endParaRPr kumimoji="1" lang="ja-JP" altLang="en-US" sz="1100" dirty="0">
                        <a:latin typeface="Meiryo UI"/>
                        <a:ea typeface="Meiryo UI"/>
                      </a:endParaRPr>
                    </a:p>
                  </a:txBody>
                  <a:tcPr marT="468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pPr marL="0" indent="0" algn="ctr">
                        <a:buNone/>
                      </a:pPr>
                      <a:endParaRPr kumimoji="1" lang="ja-JP" altLang="en-US" sz="1100" dirty="0">
                        <a:latin typeface="Meiryo UI"/>
                        <a:ea typeface="Meiryo UI"/>
                      </a:endParaRPr>
                    </a:p>
                  </a:txBody>
                  <a:tcPr marT="468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72927">
                <a:tc gridSpan="2" vMerge="1">
                  <a:txBody>
                    <a:bodyPr/>
                    <a:lstStyle/>
                    <a:p>
                      <a:pPr algn="ctr"/>
                      <a:endParaRPr kumimoji="1" lang="ja-JP" altLang="en-US" b="1" dirty="0">
                        <a:solidFill>
                          <a:schemeClr val="tx1"/>
                        </a:solidFill>
                        <a:latin typeface="メイリオ"/>
                        <a:ea typeface="メイリオ"/>
                      </a:endParaRPr>
                    </a:p>
                  </a:txBody>
                  <a:tcPr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vMerge="1">
                  <a:txBody>
                    <a:bodyPr/>
                    <a:lstStyle/>
                    <a:p>
                      <a:pPr algn="ctr"/>
                      <a:endParaRPr kumimoji="1" lang="ja-JP" altLang="en-US" sz="1000" b="1" dirty="0">
                        <a:solidFill>
                          <a:schemeClr val="tx1"/>
                        </a:solidFill>
                        <a:latin typeface="メイリオ"/>
                        <a:ea typeface="メイリオ"/>
                      </a:endParaRPr>
                    </a:p>
                  </a:txBody>
                  <a:tcPr marT="468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kumimoji="1" lang="ja-JP" altLang="en-US" sz="1200" b="1" u="none" dirty="0">
                          <a:solidFill>
                            <a:schemeClr val="tx1"/>
                          </a:solidFill>
                          <a:latin typeface="Meiryo UI"/>
                          <a:ea typeface="Meiryo UI"/>
                        </a:rPr>
                        <a:t>県立施設</a:t>
                      </a:r>
                      <a:endParaRPr u="none">
                        <a:latin typeface="Meiryo UI"/>
                        <a:ea typeface="Meiryo UI"/>
                      </a:endParaRPr>
                    </a:p>
                  </a:txBody>
                  <a:tcPr marT="468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ctr">
                        <a:buNone/>
                      </a:pPr>
                      <a:endParaRPr kumimoji="1" lang="ja-JP" altLang="en-US" sz="1200" u="none" dirty="0">
                        <a:latin typeface="Meiryo UI"/>
                        <a:ea typeface="Meiryo UI"/>
                      </a:endParaRPr>
                    </a:p>
                  </a:txBody>
                  <a:tcPr marT="46800" marB="0" anchor="ctr">
                    <a:lnL w="12700" cap="flat" cmpd="sng" algn="ctr">
                      <a:solidFill>
                        <a:srgbClr val="000000"/>
                      </a:solidFill>
                      <a:prstDash val="solid"/>
                      <a:round/>
                      <a:headEnd type="none" w="med" len="med"/>
                      <a:tailEnd type="none" w="med" len="med"/>
                    </a:lnL>
                    <a:lnR w="12700" cap="flat" cmpd="sng" algn="ctr">
                      <a:no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4F3B5"/>
                    </a:solidFill>
                  </a:tcPr>
                </a:tc>
                <a:tc>
                  <a:txBody>
                    <a:bodyPr/>
                    <a:lstStyle/>
                    <a:p>
                      <a:pPr marL="0" indent="0" algn="ctr">
                        <a:buNone/>
                      </a:pPr>
                      <a:r>
                        <a:rPr kumimoji="1" lang="ja-JP" altLang="en-US" sz="1200">
                          <a:latin typeface="Meiryo UI"/>
                          <a:ea typeface="Meiryo UI"/>
                        </a:rPr>
                        <a:t>開館</a:t>
                      </a:r>
                      <a:endParaRPr kumimoji="1" lang="ja-JP" altLang="en-US" sz="1200">
                        <a:latin typeface="Meiryo UI"/>
                        <a:ea typeface="Meiryo UI"/>
                      </a:endParaRPr>
                    </a:p>
                  </a:txBody>
                  <a:tcPr marL="91440" marR="91440" marT="46800" marB="46800" vert="horz" anchor="ctr" anchorCtr="0">
                    <a:lnL w="12700" cap="flat" cmpd="sng" algn="ctr">
                      <a:noFill/>
                      <a:prstDash val="solid"/>
                    </a:lnL>
                    <a:lnR w="12700" cap="flat" cmpd="sng" algn="ctr">
                      <a:no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BE"/>
                    </a:solidFill>
                  </a:tcPr>
                </a:tc>
                <a:tc>
                  <a:txBody>
                    <a:bodyPr/>
                    <a:lstStyle/>
                    <a:p>
                      <a:pPr algn="l"/>
                      <a:endParaRPr kumimoji="1" lang="ja-JP" altLang="en-US" sz="1200">
                        <a:latin typeface="Meiryo UI"/>
                        <a:ea typeface="Meiryo UI"/>
                      </a:endParaRPr>
                    </a:p>
                  </a:txBody>
                  <a:tcPr marL="91440" marR="91440" marT="46800" marB="46800" vert="horz" anchor="ctr" anchorCtr="0">
                    <a:lnL w="12700" cap="flat" cmpd="sng" algn="ctr">
                      <a:noFill/>
                      <a:prstDash val="soli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0" indent="0" algn="ctr">
                        <a:buNone/>
                      </a:pPr>
                      <a:endParaRPr kumimoji="1" lang="ja-JP" altLang="en-US" sz="1200" b="0" dirty="0">
                        <a:solidFill>
                          <a:schemeClr val="tx1"/>
                        </a:solidFill>
                        <a:latin typeface="Meiryo UI"/>
                        <a:ea typeface="Meiryo UI"/>
                      </a:endParaRPr>
                    </a:p>
                  </a:txBody>
                  <a:tcPr marL="91440" marR="91440" marT="46800" marB="46800" vert="horz" anchor="ctr" anchorCtr="0">
                    <a:lnL w="12700" cap="flat" cmpd="sng" algn="ctr">
                      <a:solidFill>
                        <a:srgbClr val="000000"/>
                      </a:solidFill>
                      <a:prstDash val="solid"/>
                      <a:round/>
                      <a:headEnd type="none" w="med" len="med"/>
                      <a:tailEnd type="none" w="med" len="med"/>
                    </a:lnL>
                    <a:lnR w="12700" cap="flat" cmpd="sng" algn="ctr">
                      <a:noFill/>
                      <a:prstDash val="soli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6A6"/>
                    </a:solidFill>
                  </a:tcPr>
                </a:tc>
                <a:tc gridSpan="2">
                  <a:txBody>
                    <a:bodyPr/>
                    <a:lstStyle/>
                    <a:p>
                      <a:pPr marL="0" indent="0" algn="ctr">
                        <a:buNone/>
                      </a:pPr>
                      <a:endParaRPr kumimoji="1" lang="ja-JP" altLang="en-US" sz="1200" b="0" u="heavy" dirty="0">
                        <a:solidFill>
                          <a:schemeClr val="tx1"/>
                        </a:solidFill>
                        <a:uFill>
                          <a:solidFill>
                            <a:srgbClr val="FF0000"/>
                          </a:solidFill>
                        </a:uFill>
                        <a:latin typeface="Meiryo UI"/>
                        <a:ea typeface="Meiryo UI"/>
                      </a:endParaRPr>
                    </a:p>
                  </a:txBody>
                  <a:tcPr marL="91440" marR="91440" marT="46800" marB="46800" vert="horz" anchor="ctr" anchorCtr="0">
                    <a:lnL w="12700" cap="flat" cmpd="sng" algn="ctr">
                      <a:noFill/>
                      <a:prstDash val="soli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92E1"/>
                    </a:solidFill>
                  </a:tcPr>
                </a:tc>
                <a:tc hMerge="1">
                  <a:txBody>
                    <a:bodyPr/>
                    <a:lstStyle/>
                    <a:p>
                      <a:pPr marL="0" indent="0" algn="ctr">
                        <a:buNone/>
                      </a:pPr>
                      <a:endParaRPr kumimoji="1" lang="ja-JP" altLang="en-US" sz="1200" b="0" dirty="0">
                        <a:solidFill>
                          <a:schemeClr val="tx1"/>
                        </a:solidFill>
                        <a:latin typeface="Meiryo UI"/>
                        <a:ea typeface="Meiryo UI"/>
                      </a:endParaRPr>
                    </a:p>
                  </a:txBody>
                  <a:tcPr marT="468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C0"/>
                    </a:solidFill>
                  </a:tcPr>
                </a:tc>
              </a:tr>
              <a:tr h="257961">
                <a:tc gridSpan="2" vMerge="1">
                  <a:txBody>
                    <a:bodyPr/>
                    <a:lstStyle/>
                    <a:p>
                      <a:pPr algn="ctr"/>
                      <a:endParaRPr kumimoji="1" lang="ja-JP" altLang="en-US" b="1" dirty="0">
                        <a:solidFill>
                          <a:schemeClr val="tx1"/>
                        </a:solidFill>
                        <a:latin typeface="メイリオ"/>
                        <a:ea typeface="メイリオ"/>
                      </a:endParaRPr>
                    </a:p>
                  </a:txBody>
                  <a:tcPr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vMerge="1">
                  <a:txBody>
                    <a:bodyPr/>
                    <a:lstStyle/>
                    <a:p>
                      <a:pPr algn="ctr"/>
                      <a:endParaRPr kumimoji="1" lang="ja-JP" altLang="en-US" sz="1000" b="1" dirty="0">
                        <a:solidFill>
                          <a:schemeClr val="tx1"/>
                        </a:solidFill>
                        <a:latin typeface="メイリオ"/>
                        <a:ea typeface="メイリオ"/>
                      </a:endParaRPr>
                    </a:p>
                  </a:txBody>
                  <a:tcPr marT="468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kumimoji="1" lang="ja-JP" altLang="en-US" sz="1200" b="1" u="none" dirty="0">
                          <a:solidFill>
                            <a:schemeClr val="tx1"/>
                          </a:solidFill>
                          <a:latin typeface="Meiryo UI"/>
                          <a:ea typeface="Meiryo UI"/>
                        </a:rPr>
                        <a:t>他県との往来</a:t>
                      </a:r>
                      <a:endParaRPr u="none">
                        <a:latin typeface="Meiryo UI"/>
                        <a:ea typeface="Meiryo UI"/>
                      </a:endParaRPr>
                    </a:p>
                  </a:txBody>
                  <a:tcPr marT="468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6">
                  <a:txBody>
                    <a:bodyPr/>
                    <a:lstStyle/>
                    <a:p>
                      <a:pPr marL="0" indent="0" algn="ctr">
                        <a:buNone/>
                      </a:pPr>
                      <a:r>
                        <a:rPr kumimoji="1" lang="ja-JP" altLang="en-US" sz="1100" u="none" dirty="0">
                          <a:latin typeface="Meiryo UI"/>
                          <a:ea typeface="Meiryo UI"/>
                        </a:rPr>
                        <a:t>全国の感染状況と感染拡大のリスク等を踏まえて判断</a:t>
                      </a:r>
                      <a:endParaRPr kumimoji="1" lang="ja-JP" altLang="en-US" sz="1100" u="none" dirty="0">
                        <a:latin typeface="Meiryo UI"/>
                        <a:ea typeface="Meiryo UI"/>
                      </a:endParaRPr>
                    </a:p>
                  </a:txBody>
                  <a:tcPr marL="91440" marR="91440" marT="46800" marB="46800" vert="horz" anchor="ctr" anchorCtr="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pPr marL="0" indent="0" algn="ctr">
                        <a:buNone/>
                      </a:pPr>
                      <a:endParaRPr kumimoji="1" lang="ja-JP" altLang="en-US" sz="1200" dirty="0">
                        <a:latin typeface="Meiryo UI"/>
                        <a:ea typeface="Meiryo UI"/>
                      </a:endParaRPr>
                    </a:p>
                  </a:txBody>
                  <a:tcPr marT="468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pPr algn="ctr"/>
                      <a:endParaRPr kumimoji="1" lang="ja-JP" altLang="en-US"/>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hMerge="1">
                  <a:txBody>
                    <a:bodyPr/>
                    <a:lstStyle/>
                    <a:p>
                      <a:pPr marL="0" indent="0" algn="ctr">
                        <a:buNone/>
                      </a:pPr>
                      <a:endParaRPr kumimoji="1" lang="ja-JP" altLang="en-US" sz="1200" b="0" dirty="0">
                        <a:solidFill>
                          <a:schemeClr val="tx1"/>
                        </a:solidFill>
                        <a:latin typeface="メイリオ"/>
                        <a:ea typeface="メイリオ"/>
                      </a:endParaRPr>
                    </a:p>
                  </a:txBody>
                  <a:tcPr marT="468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pPr marL="0" indent="0" algn="ctr">
                        <a:buNone/>
                      </a:pPr>
                      <a:endParaRPr kumimoji="1" lang="ja-JP" altLang="en-US" sz="1100" dirty="0">
                        <a:latin typeface="Meiryo UI"/>
                        <a:ea typeface="Meiryo UI"/>
                      </a:endParaRPr>
                    </a:p>
                  </a:txBody>
                  <a:tcPr marT="468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pPr marL="0" indent="0" algn="ctr">
                        <a:buNone/>
                      </a:pPr>
                      <a:endParaRPr kumimoji="1" lang="ja-JP" altLang="en-US" sz="1100" dirty="0">
                        <a:latin typeface="Meiryo UI"/>
                        <a:ea typeface="Meiryo UI"/>
                      </a:endParaRPr>
                    </a:p>
                  </a:txBody>
                  <a:tcPr marT="468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
        <p:nvSpPr>
          <p:cNvPr id="1193" name="テキスト 13"/>
          <p:cNvSpPr txBox="1"/>
          <p:nvPr/>
        </p:nvSpPr>
        <p:spPr>
          <a:xfrm>
            <a:off x="-5602" y="1157475"/>
            <a:ext cx="467783" cy="253023"/>
          </a:xfrm>
          <a:prstGeom prst="rect">
            <a:avLst/>
          </a:prstGeom>
        </p:spPr>
        <p:txBody>
          <a:bodyPr wrap="square">
            <a:spAutoFit/>
          </a:bodyPr>
          <a:lstStyle/>
          <a:p>
            <a:pPr>
              <a:defRPr lang="ja-JP" altLang="en-US"/>
            </a:pPr>
            <a:r>
              <a:rPr lang="ja-JP" altLang="en-US" sz="1050" b="1">
                <a:latin typeface="Meiryo UI"/>
                <a:ea typeface="Meiryo UI"/>
              </a:rPr>
              <a:t>※1</a:t>
            </a:r>
            <a:endParaRPr>
              <a:latin typeface="Meiryo UI"/>
              <a:ea typeface="Meiryo UI"/>
            </a:endParaRPr>
          </a:p>
        </p:txBody>
      </p:sp>
      <p:sp>
        <p:nvSpPr>
          <p:cNvPr id="1194" name="四角形 48"/>
          <p:cNvSpPr/>
          <p:nvPr/>
        </p:nvSpPr>
        <p:spPr>
          <a:xfrm>
            <a:off x="4858304" y="1679362"/>
            <a:ext cx="2043786" cy="377412"/>
          </a:xfrm>
          <a:prstGeom prst="rect">
            <a:avLst/>
          </a:prstGeom>
          <a:no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indent="0" algn="ctr">
              <a:buNone/>
            </a:pPr>
            <a:r>
              <a:rPr kumimoji="1" lang="ja-JP" altLang="en-US" sz="1100" b="0" u="none" dirty="0">
                <a:solidFill>
                  <a:schemeClr val="tx1"/>
                </a:solidFill>
                <a:uFill>
                  <a:solidFill>
                    <a:srgbClr val="FF0000"/>
                  </a:solidFill>
                </a:uFill>
                <a:latin typeface="Meiryo UI"/>
                <a:ea typeface="Meiryo UI"/>
              </a:rPr>
              <a:t>レベル２</a:t>
            </a:r>
            <a:endParaRPr kumimoji="1" lang="ja-JP" altLang="en-US" sz="1100" b="0" u="none" dirty="0">
              <a:solidFill>
                <a:schemeClr val="tx1"/>
              </a:solidFill>
              <a:uFill>
                <a:solidFill>
                  <a:srgbClr val="FF0000"/>
                </a:solidFill>
              </a:uFill>
              <a:latin typeface="Meiryo UI"/>
              <a:ea typeface="Meiryo UI"/>
            </a:endParaRPr>
          </a:p>
          <a:p>
            <a:pPr marL="0" indent="0" algn="ctr">
              <a:buNone/>
            </a:pPr>
            <a:r>
              <a:rPr kumimoji="1" lang="ja-JP" altLang="en-US" sz="900" b="0" u="none" dirty="0">
                <a:solidFill>
                  <a:schemeClr val="tx1"/>
                </a:solidFill>
                <a:uFill>
                  <a:solidFill>
                    <a:srgbClr val="FF0000"/>
                  </a:solidFill>
                </a:uFill>
                <a:latin typeface="Meiryo UI"/>
                <a:ea typeface="Meiryo UI"/>
              </a:rPr>
              <a:t>（</a:t>
            </a:r>
            <a:r>
              <a:rPr kumimoji="1" lang="ja-JP" altLang="en-US" sz="900" b="0" u="none" dirty="0">
                <a:solidFill>
                  <a:schemeClr val="tx1"/>
                </a:solidFill>
                <a:uFill>
                  <a:solidFill>
                    <a:srgbClr val="FF0000"/>
                  </a:solidFill>
                </a:uFill>
                <a:latin typeface="Meiryo UI"/>
                <a:ea typeface="Meiryo UI"/>
              </a:rPr>
              <a:t>警戒を強化すべきレベル</a:t>
            </a:r>
            <a:r>
              <a:rPr kumimoji="1" lang="ja-JP" altLang="en-US" sz="900" b="0" u="none" dirty="0">
                <a:solidFill>
                  <a:schemeClr val="tx1"/>
                </a:solidFill>
                <a:uFill>
                  <a:solidFill>
                    <a:srgbClr val="FF0000"/>
                  </a:solidFill>
                </a:uFill>
                <a:latin typeface="Meiryo UI"/>
                <a:ea typeface="Meiryo UI"/>
              </a:rPr>
              <a:t>）</a:t>
            </a:r>
            <a:endParaRPr kumimoji="1" lang="ja-JP" altLang="en-US" sz="1100" b="0" u="none" dirty="0">
              <a:solidFill>
                <a:schemeClr val="tx1"/>
              </a:solidFill>
              <a:uFill>
                <a:solidFill>
                  <a:srgbClr val="FF0000"/>
                </a:solidFill>
              </a:uFill>
              <a:latin typeface="Meiryo UI"/>
              <a:ea typeface="Meiryo UI"/>
            </a:endParaRPr>
          </a:p>
        </p:txBody>
      </p:sp>
      <p:sp>
        <p:nvSpPr>
          <p:cNvPr id="1195" name="四角形 22"/>
          <p:cNvSpPr/>
          <p:nvPr/>
        </p:nvSpPr>
        <p:spPr>
          <a:xfrm>
            <a:off x="7665564" y="1452538"/>
            <a:ext cx="1541499" cy="377412"/>
          </a:xfrm>
          <a:prstGeom prst="rect">
            <a:avLst/>
          </a:prstGeom>
          <a:no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indent="0" algn="ctr">
              <a:buNone/>
            </a:pPr>
            <a:r>
              <a:rPr kumimoji="1" lang="ja-JP" altLang="en-US" sz="1100" b="0" u="none" dirty="0">
                <a:solidFill>
                  <a:schemeClr val="tx1"/>
                </a:solidFill>
                <a:uFill>
                  <a:solidFill>
                    <a:srgbClr val="FF0000"/>
                  </a:solidFill>
                </a:uFill>
                <a:latin typeface="Meiryo UI"/>
                <a:ea typeface="Meiryo UI"/>
              </a:rPr>
              <a:t>レベル3</a:t>
            </a:r>
            <a:endParaRPr kumimoji="1" lang="ja-JP" altLang="en-US" sz="1100" b="0" u="none" dirty="0">
              <a:solidFill>
                <a:schemeClr val="tx1"/>
              </a:solidFill>
              <a:uFill>
                <a:solidFill>
                  <a:srgbClr val="FF0000"/>
                </a:solidFill>
              </a:uFill>
              <a:latin typeface="Meiryo UI"/>
              <a:ea typeface="Meiryo UI"/>
            </a:endParaRPr>
          </a:p>
          <a:p>
            <a:pPr marL="0" indent="0" algn="ctr">
              <a:buNone/>
            </a:pPr>
            <a:r>
              <a:rPr kumimoji="1" lang="ja-JP" altLang="en-US" sz="850" b="0" u="none" dirty="0">
                <a:solidFill>
                  <a:schemeClr val="tx1"/>
                </a:solidFill>
                <a:uFill>
                  <a:solidFill>
                    <a:srgbClr val="FF0000"/>
                  </a:solidFill>
                </a:uFill>
                <a:latin typeface="Meiryo UI"/>
                <a:ea typeface="Meiryo UI"/>
              </a:rPr>
              <a:t>（</a:t>
            </a:r>
            <a:r>
              <a:rPr kumimoji="1" lang="ja-JP" altLang="en-US" sz="850" b="0" u="none" dirty="0">
                <a:solidFill>
                  <a:schemeClr val="tx1"/>
                </a:solidFill>
                <a:uFill>
                  <a:solidFill>
                    <a:srgbClr val="FF0000"/>
                  </a:solidFill>
                </a:uFill>
                <a:latin typeface="Meiryo UI"/>
                <a:ea typeface="Meiryo UI"/>
              </a:rPr>
              <a:t>対策を強化</a:t>
            </a:r>
            <a:r>
              <a:rPr kumimoji="1" lang="ja-JP" altLang="en-US" sz="850" b="0" u="none" dirty="0">
                <a:solidFill>
                  <a:schemeClr val="tx1"/>
                </a:solidFill>
                <a:uFill>
                  <a:solidFill>
                    <a:srgbClr val="FF0000"/>
                  </a:solidFill>
                </a:uFill>
                <a:latin typeface="Meiryo UI"/>
                <a:ea typeface="Meiryo UI"/>
              </a:rPr>
              <a:t>すべき</a:t>
            </a:r>
            <a:r>
              <a:rPr kumimoji="1" lang="ja-JP" altLang="en-US" sz="850" b="0" u="none" dirty="0">
                <a:solidFill>
                  <a:schemeClr val="tx1"/>
                </a:solidFill>
                <a:uFill>
                  <a:solidFill>
                    <a:srgbClr val="FF0000"/>
                  </a:solidFill>
                </a:uFill>
                <a:latin typeface="Meiryo UI"/>
                <a:ea typeface="Meiryo UI"/>
              </a:rPr>
              <a:t>レベル</a:t>
            </a:r>
            <a:r>
              <a:rPr kumimoji="1" lang="ja-JP" altLang="en-US" sz="850" b="0" u="none" dirty="0">
                <a:solidFill>
                  <a:schemeClr val="tx1"/>
                </a:solidFill>
                <a:uFill>
                  <a:solidFill>
                    <a:srgbClr val="FF0000"/>
                  </a:solidFill>
                </a:uFill>
                <a:latin typeface="Meiryo UI"/>
                <a:ea typeface="Meiryo UI"/>
              </a:rPr>
              <a:t>）</a:t>
            </a:r>
            <a:endParaRPr kumimoji="1" lang="ja-JP" altLang="en-US" sz="850" b="0" u="none" dirty="0">
              <a:solidFill>
                <a:schemeClr val="tx1"/>
              </a:solidFill>
              <a:uFill>
                <a:solidFill>
                  <a:srgbClr val="FF0000"/>
                </a:solidFill>
              </a:uFill>
              <a:latin typeface="Meiryo UI"/>
              <a:ea typeface="Meiryo UI"/>
            </a:endParaRPr>
          </a:p>
        </p:txBody>
      </p:sp>
      <p:sp>
        <p:nvSpPr>
          <p:cNvPr id="1196" name="四角形 23"/>
          <p:cNvSpPr/>
          <p:nvPr/>
        </p:nvSpPr>
        <p:spPr>
          <a:xfrm>
            <a:off x="8902703" y="1461197"/>
            <a:ext cx="1097452" cy="377412"/>
          </a:xfrm>
          <a:prstGeom prst="rect">
            <a:avLst/>
          </a:prstGeom>
          <a:no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indent="0" algn="ctr">
              <a:buNone/>
            </a:pPr>
            <a:r>
              <a:rPr kumimoji="1" lang="ja-JP" altLang="en-US" sz="1100" b="0" u="none" dirty="0">
                <a:solidFill>
                  <a:schemeClr val="tx1"/>
                </a:solidFill>
                <a:uFill>
                  <a:solidFill>
                    <a:srgbClr val="FF0000"/>
                  </a:solidFill>
                </a:uFill>
                <a:latin typeface="Meiryo UI"/>
                <a:ea typeface="Meiryo UI"/>
              </a:rPr>
              <a:t>レベル４</a:t>
            </a:r>
            <a:endParaRPr kumimoji="1" lang="ja-JP" altLang="en-US" sz="1100" b="0" u="none" dirty="0">
              <a:solidFill>
                <a:schemeClr val="tx1"/>
              </a:solidFill>
              <a:uFill>
                <a:solidFill>
                  <a:srgbClr val="FF0000"/>
                </a:solidFill>
              </a:uFill>
              <a:latin typeface="Meiryo UI"/>
              <a:ea typeface="Meiryo UI"/>
            </a:endParaRPr>
          </a:p>
          <a:p>
            <a:pPr marL="0" indent="0" algn="ctr">
              <a:buNone/>
            </a:pPr>
            <a:r>
              <a:rPr kumimoji="1" lang="ja-JP" altLang="en-US" sz="900" b="0" u="none" dirty="0">
                <a:solidFill>
                  <a:schemeClr val="tx1"/>
                </a:solidFill>
                <a:uFill>
                  <a:solidFill>
                    <a:srgbClr val="FF0000"/>
                  </a:solidFill>
                </a:uFill>
                <a:latin typeface="Meiryo UI"/>
                <a:ea typeface="Meiryo UI"/>
              </a:rPr>
              <a:t>（</a:t>
            </a:r>
            <a:r>
              <a:rPr kumimoji="1" lang="ja-JP" altLang="en-US" sz="900" b="0" u="none" dirty="0">
                <a:solidFill>
                  <a:schemeClr val="tx1"/>
                </a:solidFill>
                <a:uFill>
                  <a:solidFill>
                    <a:srgbClr val="FF0000"/>
                  </a:solidFill>
                </a:uFill>
                <a:latin typeface="Meiryo UI"/>
                <a:ea typeface="Meiryo UI"/>
              </a:rPr>
              <a:t>避けたいレベル</a:t>
            </a:r>
            <a:r>
              <a:rPr kumimoji="1" lang="ja-JP" altLang="en-US" sz="900" b="0" u="none" dirty="0">
                <a:solidFill>
                  <a:schemeClr val="tx1"/>
                </a:solidFill>
                <a:uFill>
                  <a:solidFill>
                    <a:srgbClr val="FF0000"/>
                  </a:solidFill>
                </a:uFill>
                <a:latin typeface="Meiryo UI"/>
                <a:ea typeface="Meiryo UI"/>
              </a:rPr>
              <a:t>）</a:t>
            </a:r>
            <a:endParaRPr kumimoji="1" lang="ja-JP" altLang="en-US" sz="900" b="0" u="none" dirty="0">
              <a:solidFill>
                <a:schemeClr val="tx1"/>
              </a:solidFill>
              <a:uFill>
                <a:solidFill>
                  <a:srgbClr val="FF0000"/>
                </a:solidFill>
              </a:uFill>
              <a:latin typeface="Meiryo UI"/>
              <a:ea typeface="Meiryo UI"/>
            </a:endParaRPr>
          </a:p>
        </p:txBody>
      </p:sp>
      <p:sp>
        <p:nvSpPr>
          <p:cNvPr id="1197" name="図形 25"/>
          <p:cNvSpPr/>
          <p:nvPr/>
        </p:nvSpPr>
        <p:spPr>
          <a:xfrm>
            <a:off x="432233" y="1076606"/>
            <a:ext cx="1226022" cy="335854"/>
          </a:xfrm>
          <a:prstGeom prst="bracketPair">
            <a:avLst/>
          </a:prstGeom>
        </p:spPr>
        <p:style>
          <a:lnRef idx="1">
            <a:schemeClr val="dk1"/>
          </a:lnRef>
          <a:fillRef idx="0">
            <a:schemeClr val="dk1"/>
          </a:fillRef>
          <a:effectRef idx="0">
            <a:schemeClr val="dk1"/>
          </a:effectRef>
          <a:fontRef idx="minor">
            <a:schemeClr val="tx1"/>
          </a:fontRef>
        </p:style>
        <p:txBody>
          <a:bodyPr anchor="ctr"/>
          <a:p>
            <a:pPr algn="ctr">
              <a:defRPr lang="ja-JP" altLang="en-US"/>
            </a:pPr>
            <a:endParaRPr lang="ja-JP" altLang="en-US"/>
          </a:p>
        </p:txBody>
      </p:sp>
      <p:sp>
        <p:nvSpPr>
          <p:cNvPr id="1198" name="図形 26"/>
          <p:cNvSpPr/>
          <p:nvPr/>
        </p:nvSpPr>
        <p:spPr>
          <a:xfrm>
            <a:off x="1950450" y="1103483"/>
            <a:ext cx="795287" cy="247182"/>
          </a:xfrm>
          <a:prstGeom prst="bracketPair">
            <a:avLst/>
          </a:prstGeom>
        </p:spPr>
        <p:style>
          <a:lnRef idx="1">
            <a:schemeClr val="dk1"/>
          </a:lnRef>
          <a:fillRef idx="0">
            <a:schemeClr val="dk1"/>
          </a:fillRef>
          <a:effectRef idx="0">
            <a:schemeClr val="dk1"/>
          </a:effectRef>
          <a:fontRef idx="minor">
            <a:schemeClr val="tx1"/>
          </a:fontRef>
        </p:style>
        <p:txBody>
          <a:bodyPr anchor="ctr"/>
          <a:p>
            <a:pPr algn="ctr">
              <a:defRPr lang="ja-JP" altLang="en-US"/>
            </a:pPr>
            <a:r>
              <a:rPr lang="ja-JP" altLang="en-US" sz="1100" u="none">
                <a:uFill>
                  <a:solidFill>
                    <a:srgbClr val="FF0000"/>
                  </a:solidFill>
                </a:uFill>
                <a:latin typeface="Meiryo UI"/>
                <a:ea typeface="Meiryo UI"/>
              </a:rPr>
              <a:t>７人未満</a:t>
            </a:r>
            <a:endParaRPr lang="ja-JP" altLang="en-US" u="none">
              <a:uFill>
                <a:solidFill>
                  <a:srgbClr val="FF0000"/>
                </a:solidFill>
              </a:uFill>
              <a:latin typeface="Meiryo UI"/>
              <a:ea typeface="Meiryo UI"/>
            </a:endParaRPr>
          </a:p>
        </p:txBody>
      </p:sp>
      <p:sp>
        <p:nvSpPr>
          <p:cNvPr id="1199" name="四角形 31"/>
          <p:cNvSpPr/>
          <p:nvPr/>
        </p:nvSpPr>
        <p:spPr>
          <a:xfrm>
            <a:off x="389578" y="1084750"/>
            <a:ext cx="1329952" cy="300912"/>
          </a:xfrm>
          <a:prstGeom prst="rect">
            <a:avLst/>
          </a:prstGeom>
          <a:no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kumimoji="1" lang="ja-JP" altLang="en-US" sz="1000" b="0" u="none" dirty="0">
                <a:solidFill>
                  <a:schemeClr val="tx1"/>
                </a:solidFill>
                <a:latin typeface="Meiryo UI"/>
                <a:ea typeface="Meiryo UI"/>
              </a:rPr>
              <a:t>直近7日間の</a:t>
            </a:r>
            <a:endParaRPr kumimoji="1" lang="ja-JP" altLang="en-US" sz="1000" b="0" u="none" dirty="0">
              <a:solidFill>
                <a:schemeClr val="tx1"/>
              </a:solidFill>
              <a:latin typeface="Meiryo UI"/>
              <a:ea typeface="Meiryo UI"/>
            </a:endParaRPr>
          </a:p>
          <a:p>
            <a:pPr algn="ctr"/>
            <a:r>
              <a:rPr kumimoji="1" lang="ja-JP" altLang="en-US" sz="1000" b="0" u="none" dirty="0">
                <a:solidFill>
                  <a:schemeClr val="tx1"/>
                </a:solidFill>
                <a:latin typeface="Meiryo UI"/>
                <a:ea typeface="Meiryo UI"/>
              </a:rPr>
              <a:t>新規</a:t>
            </a:r>
            <a:r>
              <a:rPr kumimoji="1" lang="ja-JP" altLang="en-US" sz="1000" b="0" u="none" dirty="0">
                <a:solidFill>
                  <a:schemeClr val="tx1"/>
                </a:solidFill>
                <a:latin typeface="Meiryo UI"/>
                <a:ea typeface="Meiryo UI"/>
              </a:rPr>
              <a:t>感染者数</a:t>
            </a:r>
            <a:r>
              <a:rPr kumimoji="1" lang="ja-JP" altLang="en-US" sz="1000" b="0" u="none" dirty="0">
                <a:solidFill>
                  <a:schemeClr val="tx1"/>
                </a:solidFill>
                <a:uFill>
                  <a:solidFill>
                    <a:srgbClr val="FF0000"/>
                  </a:solidFill>
                </a:uFill>
                <a:latin typeface="Meiryo UI"/>
                <a:ea typeface="Meiryo UI"/>
              </a:rPr>
              <a:t>の</a:t>
            </a:r>
            <a:r>
              <a:rPr kumimoji="1" lang="ja-JP" altLang="en-US" sz="1000" b="0" u="none" dirty="0">
                <a:solidFill>
                  <a:schemeClr val="tx1"/>
                </a:solidFill>
                <a:uFill>
                  <a:solidFill>
                    <a:srgbClr val="FF0000"/>
                  </a:solidFill>
                </a:uFill>
                <a:latin typeface="Meiryo UI"/>
                <a:ea typeface="Meiryo UI"/>
              </a:rPr>
              <a:t>想定</a:t>
            </a:r>
            <a:endParaRPr kumimoji="1" lang="ja-JP" altLang="en-US" sz="1000" b="0" u="none" dirty="0">
              <a:solidFill>
                <a:schemeClr val="tx1"/>
              </a:solidFill>
              <a:latin typeface="Meiryo UI"/>
              <a:ea typeface="Meiryo UI"/>
            </a:endParaRPr>
          </a:p>
        </p:txBody>
      </p:sp>
      <p:sp>
        <p:nvSpPr>
          <p:cNvPr id="1200" name="図形 32"/>
          <p:cNvSpPr/>
          <p:nvPr/>
        </p:nvSpPr>
        <p:spPr>
          <a:xfrm>
            <a:off x="3250727" y="1103483"/>
            <a:ext cx="795287" cy="247182"/>
          </a:xfrm>
          <a:prstGeom prst="bracketPair">
            <a:avLst/>
          </a:prstGeom>
        </p:spPr>
        <p:style>
          <a:lnRef idx="1">
            <a:schemeClr val="dk1"/>
          </a:lnRef>
          <a:fillRef idx="0">
            <a:schemeClr val="dk1"/>
          </a:fillRef>
          <a:effectRef idx="0">
            <a:schemeClr val="dk1"/>
          </a:effectRef>
          <a:fontRef idx="minor">
            <a:schemeClr val="tx1"/>
          </a:fontRef>
        </p:style>
        <p:txBody>
          <a:bodyPr anchor="ctr"/>
          <a:p>
            <a:pPr algn="ctr">
              <a:defRPr lang="ja-JP" altLang="en-US"/>
            </a:pPr>
            <a:r>
              <a:rPr lang="ja-JP" altLang="en-US" sz="1100" u="none">
                <a:uFill>
                  <a:solidFill>
                    <a:srgbClr val="FF0000"/>
                  </a:solidFill>
                </a:uFill>
                <a:latin typeface="Meiryo UI"/>
                <a:ea typeface="Meiryo UI"/>
              </a:rPr>
              <a:t>７人以上</a:t>
            </a:r>
            <a:endParaRPr lang="ja-JP" altLang="en-US" u="none">
              <a:uFill>
                <a:solidFill>
                  <a:srgbClr val="FF0000"/>
                </a:solidFill>
              </a:uFill>
              <a:latin typeface="Meiryo UI"/>
              <a:ea typeface="Meiryo UI"/>
            </a:endParaRPr>
          </a:p>
        </p:txBody>
      </p:sp>
      <p:sp>
        <p:nvSpPr>
          <p:cNvPr id="1201" name="図形 33"/>
          <p:cNvSpPr/>
          <p:nvPr/>
        </p:nvSpPr>
        <p:spPr>
          <a:xfrm>
            <a:off x="4631820" y="1103192"/>
            <a:ext cx="875347" cy="247473"/>
          </a:xfrm>
          <a:prstGeom prst="bracketPair">
            <a:avLst/>
          </a:prstGeom>
        </p:spPr>
        <p:style>
          <a:lnRef idx="1">
            <a:schemeClr val="dk1"/>
          </a:lnRef>
          <a:fillRef idx="0">
            <a:schemeClr val="dk1"/>
          </a:fillRef>
          <a:effectRef idx="0">
            <a:schemeClr val="dk1"/>
          </a:effectRef>
          <a:fontRef idx="minor">
            <a:schemeClr val="tx1"/>
          </a:fontRef>
        </p:style>
        <p:txBody>
          <a:bodyPr anchor="ctr"/>
          <a:p>
            <a:pPr algn="ctr">
              <a:defRPr lang="ja-JP" altLang="en-US"/>
            </a:pPr>
            <a:r>
              <a:rPr lang="ja-JP" altLang="en-US" sz="1100" u="none">
                <a:uFill>
                  <a:solidFill>
                    <a:srgbClr val="FF0000"/>
                  </a:solidFill>
                </a:uFill>
                <a:latin typeface="Meiryo UI"/>
                <a:ea typeface="Meiryo UI"/>
              </a:rPr>
              <a:t>35人以上</a:t>
            </a:r>
            <a:endParaRPr lang="ja-JP" altLang="en-US" u="none">
              <a:uFill>
                <a:solidFill>
                  <a:srgbClr val="FF0000"/>
                </a:solidFill>
              </a:uFill>
              <a:latin typeface="Meiryo UI"/>
              <a:ea typeface="Meiryo UI"/>
            </a:endParaRPr>
          </a:p>
        </p:txBody>
      </p:sp>
      <p:sp>
        <p:nvSpPr>
          <p:cNvPr id="1202" name="図形 34"/>
          <p:cNvSpPr/>
          <p:nvPr/>
        </p:nvSpPr>
        <p:spPr>
          <a:xfrm>
            <a:off x="6353555" y="1114066"/>
            <a:ext cx="980811" cy="244108"/>
          </a:xfrm>
          <a:prstGeom prst="bracketPair">
            <a:avLst/>
          </a:prstGeom>
        </p:spPr>
        <p:style>
          <a:lnRef idx="1">
            <a:schemeClr val="dk1"/>
          </a:lnRef>
          <a:fillRef idx="0">
            <a:schemeClr val="dk1"/>
          </a:fillRef>
          <a:effectRef idx="0">
            <a:schemeClr val="dk1"/>
          </a:effectRef>
          <a:fontRef idx="minor">
            <a:schemeClr val="tx1"/>
          </a:fontRef>
        </p:style>
        <p:txBody>
          <a:bodyPr anchor="ctr"/>
          <a:p>
            <a:pPr algn="ctr">
              <a:defRPr lang="ja-JP" altLang="en-US"/>
            </a:pPr>
            <a:r>
              <a:rPr lang="ja-JP" altLang="en-US" sz="1100" u="none">
                <a:uFill>
                  <a:solidFill>
                    <a:srgbClr val="FF0000"/>
                  </a:solidFill>
                </a:uFill>
                <a:latin typeface="Meiryo UI"/>
                <a:ea typeface="Meiryo UI"/>
              </a:rPr>
              <a:t>245人以上</a:t>
            </a:r>
            <a:endParaRPr lang="ja-JP" altLang="en-US" u="none">
              <a:uFill>
                <a:solidFill>
                  <a:srgbClr val="FF0000"/>
                </a:solidFill>
              </a:uFill>
              <a:latin typeface="Meiryo UI"/>
              <a:ea typeface="Meiryo UI"/>
            </a:endParaRPr>
          </a:p>
        </p:txBody>
      </p:sp>
      <p:sp>
        <p:nvSpPr>
          <p:cNvPr id="1203" name="図形 35"/>
          <p:cNvSpPr/>
          <p:nvPr/>
        </p:nvSpPr>
        <p:spPr>
          <a:xfrm>
            <a:off x="8343622" y="1113775"/>
            <a:ext cx="980811" cy="244108"/>
          </a:xfrm>
          <a:prstGeom prst="bracketPair">
            <a:avLst/>
          </a:prstGeom>
        </p:spPr>
        <p:style>
          <a:lnRef idx="1">
            <a:schemeClr val="dk1"/>
          </a:lnRef>
          <a:fillRef idx="0">
            <a:schemeClr val="dk1"/>
          </a:fillRef>
          <a:effectRef idx="0">
            <a:schemeClr val="dk1"/>
          </a:effectRef>
          <a:fontRef idx="minor">
            <a:schemeClr val="tx1"/>
          </a:fontRef>
        </p:style>
        <p:txBody>
          <a:bodyPr anchor="ctr"/>
          <a:p>
            <a:pPr algn="ctr">
              <a:defRPr lang="ja-JP" altLang="en-US"/>
            </a:pPr>
            <a:r>
              <a:rPr lang="ja-JP" altLang="en-US" sz="1100" u="none">
                <a:uFill>
                  <a:solidFill>
                    <a:srgbClr val="FF0000"/>
                  </a:solidFill>
                </a:uFill>
                <a:latin typeface="Meiryo UI"/>
                <a:ea typeface="Meiryo UI"/>
              </a:rPr>
              <a:t>420人以上</a:t>
            </a:r>
            <a:endParaRPr lang="ja-JP" altLang="en-US" u="none">
              <a:uFill>
                <a:solidFill>
                  <a:srgbClr val="FF0000"/>
                </a:solidFill>
              </a:uFill>
              <a:latin typeface="Meiryo UI"/>
              <a:ea typeface="Meiryo UI"/>
            </a:endParaRPr>
          </a:p>
        </p:txBody>
      </p:sp>
      <p:grpSp>
        <p:nvGrpSpPr>
          <p:cNvPr id="1204" name="グループ 49"/>
          <p:cNvGrpSpPr/>
          <p:nvPr/>
        </p:nvGrpSpPr>
        <p:grpSpPr>
          <a:xfrm>
            <a:off x="1717866" y="3149995"/>
            <a:ext cx="8273813" cy="2433436"/>
            <a:chOff x="1717866" y="3054745"/>
            <a:chExt cx="8273813" cy="2433436"/>
          </a:xfrm>
        </p:grpSpPr>
        <p:sp>
          <p:nvSpPr>
            <p:cNvPr id="1205" name="テキスト 8"/>
            <p:cNvSpPr txBox="1"/>
            <p:nvPr/>
          </p:nvSpPr>
          <p:spPr>
            <a:xfrm>
              <a:off x="2896977" y="3054745"/>
              <a:ext cx="1588451" cy="276106"/>
            </a:xfrm>
            <a:prstGeom prst="rect">
              <a:avLst/>
            </a:prstGeom>
          </p:spPr>
          <p:txBody>
            <a:bodyPr wrap="square">
              <a:spAutoFit/>
            </a:bodyPr>
            <a:lstStyle/>
            <a:p>
              <a:pPr algn="ctr">
                <a:defRPr lang="ja-JP" altLang="en-US"/>
              </a:pPr>
              <a:r>
                <a:rPr kumimoji="1" lang="ja-JP" altLang="en-US" sz="1200" b="0" dirty="0">
                  <a:solidFill>
                    <a:schemeClr val="tx1"/>
                  </a:solidFill>
                  <a:latin typeface="Meiryo UI"/>
                  <a:ea typeface="Meiryo UI"/>
                </a:rPr>
                <a:t>｢３密｣の徹底回避</a:t>
              </a:r>
              <a:endParaRPr lang="ja-JP" altLang="en-US" sz="1100">
                <a:latin typeface="Meiryo UI"/>
                <a:ea typeface="Meiryo UI"/>
              </a:endParaRPr>
            </a:p>
          </p:txBody>
        </p:sp>
        <p:sp>
          <p:nvSpPr>
            <p:cNvPr id="1206" name="テキスト 15"/>
            <p:cNvSpPr txBox="1"/>
            <p:nvPr/>
          </p:nvSpPr>
          <p:spPr>
            <a:xfrm>
              <a:off x="1717866" y="4523496"/>
              <a:ext cx="4159064" cy="276106"/>
            </a:xfrm>
            <a:prstGeom prst="rect">
              <a:avLst/>
            </a:prstGeom>
          </p:spPr>
          <p:txBody>
            <a:bodyPr wrap="square">
              <a:spAutoFit/>
            </a:bodyPr>
            <a:lstStyle/>
            <a:p>
              <a:pPr marL="0" indent="0" algn="ctr">
                <a:buNone/>
              </a:pPr>
              <a:r>
                <a:rPr kumimoji="1" lang="ja-JP" altLang="en-US" sz="1200" b="0" strike="noStrike" dirty="0">
                  <a:solidFill>
                    <a:schemeClr val="tx1"/>
                  </a:solidFill>
                  <a:latin typeface="Meiryo UI"/>
                  <a:ea typeface="Meiryo UI"/>
                </a:rPr>
                <a:t>（</a:t>
              </a:r>
              <a:r>
                <a:rPr kumimoji="1" lang="ja-JP" altLang="en-US" sz="1200" b="0" dirty="0">
                  <a:solidFill>
                    <a:schemeClr val="tx1"/>
                  </a:solidFill>
                  <a:latin typeface="Meiryo UI"/>
                  <a:ea typeface="Meiryo UI"/>
                </a:rPr>
                <a:t>国の基本的対処方針、業種別ガイドライン等に基づき対応</a:t>
              </a:r>
              <a:r>
                <a:rPr kumimoji="1" lang="ja-JP" altLang="en-US" sz="1200" b="0" strike="noStrike" dirty="0">
                  <a:solidFill>
                    <a:schemeClr val="tx1"/>
                  </a:solidFill>
                  <a:latin typeface="Meiryo UI"/>
                  <a:ea typeface="Meiryo UI"/>
                </a:rPr>
                <a:t>）</a:t>
              </a:r>
              <a:endParaRPr lang="ja-JP" altLang="en-US" sz="1200">
                <a:solidFill>
                  <a:schemeClr val="tx1"/>
                </a:solidFill>
                <a:latin typeface="Meiryo UI"/>
                <a:ea typeface="Meiryo UI"/>
              </a:endParaRPr>
            </a:p>
          </p:txBody>
        </p:sp>
        <p:sp>
          <p:nvSpPr>
            <p:cNvPr id="1207" name="テキスト 48"/>
            <p:cNvSpPr txBox="1"/>
            <p:nvPr/>
          </p:nvSpPr>
          <p:spPr>
            <a:xfrm>
              <a:off x="1856446" y="3949739"/>
              <a:ext cx="1667464" cy="276106"/>
            </a:xfrm>
            <a:prstGeom prst="rect">
              <a:avLst/>
            </a:prstGeom>
          </p:spPr>
          <p:txBody>
            <a:bodyPr wrap="square">
              <a:spAutoFit/>
            </a:bodyPr>
            <a:lstStyle/>
            <a:p>
              <a:pPr marL="0" indent="0" algn="ctr">
                <a:buNone/>
              </a:pPr>
              <a:r>
                <a:rPr kumimoji="1" lang="ja-JP" altLang="en-US" sz="1200" b="0" strike="noStrike" dirty="0">
                  <a:solidFill>
                    <a:schemeClr val="tx1"/>
                  </a:solidFill>
                  <a:latin typeface="Meiryo UI"/>
                  <a:ea typeface="Meiryo UI"/>
                </a:rPr>
                <a:t>（共通事項に留意）</a:t>
              </a:r>
              <a:endParaRPr kumimoji="1" lang="ja-JP" altLang="en-US" sz="1200" b="0" dirty="0">
                <a:solidFill>
                  <a:schemeClr val="tx1"/>
                </a:solidFill>
                <a:latin typeface="Meiryo UI"/>
                <a:ea typeface="Meiryo UI"/>
              </a:endParaRPr>
            </a:p>
          </p:txBody>
        </p:sp>
        <p:sp>
          <p:nvSpPr>
            <p:cNvPr id="1208" name="四角形 39"/>
            <p:cNvSpPr/>
            <p:nvPr/>
          </p:nvSpPr>
          <p:spPr>
            <a:xfrm>
              <a:off x="5821069" y="4386464"/>
              <a:ext cx="3033700" cy="570034"/>
            </a:xfrm>
            <a:prstGeom prst="rect">
              <a:avLst/>
            </a:prstGeom>
            <a:no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indent="0" algn="l">
                <a:lnSpc>
                  <a:spcPct val="100000"/>
                </a:lnSpc>
                <a:spcBef>
                  <a:spcPts val="0"/>
                </a:spcBef>
                <a:spcAft>
                  <a:spcPts val="0"/>
                </a:spcAft>
                <a:buNone/>
              </a:pPr>
              <a:r>
                <a:rPr kumimoji="1" lang="ja-JP" altLang="en-US" sz="1100" b="0" u="none" dirty="0">
                  <a:solidFill>
                    <a:schemeClr val="tx1"/>
                  </a:solidFill>
                  <a:uFill>
                    <a:solidFill>
                      <a:srgbClr val="FF0000"/>
                    </a:solidFill>
                  </a:uFill>
                  <a:latin typeface="Meiryo UI"/>
                  <a:ea typeface="Meiryo UI"/>
                </a:rPr>
                <a:t>「人数」、「収容率」上限の設定を検討</a:t>
              </a:r>
              <a:endParaRPr kumimoji="1" lang="ja-JP" altLang="en-US" sz="1000" b="0" u="none" dirty="0">
                <a:solidFill>
                  <a:schemeClr val="tx1"/>
                </a:solidFill>
                <a:latin typeface="Meiryo UI"/>
                <a:ea typeface="Meiryo UI"/>
              </a:endParaRPr>
            </a:p>
            <a:p>
              <a:pPr marL="0" indent="0" algn="l">
                <a:lnSpc>
                  <a:spcPct val="100000"/>
                </a:lnSpc>
                <a:spcBef>
                  <a:spcPts val="0"/>
                </a:spcBef>
                <a:spcAft>
                  <a:spcPts val="0"/>
                </a:spcAft>
                <a:buNone/>
              </a:pPr>
              <a:r>
                <a:rPr kumimoji="1" lang="ja-JP" altLang="en-US" sz="1000" b="0" u="none" dirty="0">
                  <a:solidFill>
                    <a:schemeClr val="tx1"/>
                  </a:solidFill>
                  <a:uFill>
                    <a:solidFill>
                      <a:srgbClr val="FF0000"/>
                    </a:solidFill>
                  </a:uFill>
                  <a:latin typeface="Meiryo UI"/>
                  <a:ea typeface="Meiryo UI"/>
                </a:rPr>
                <a:t>（ワクチン・</a:t>
              </a:r>
              <a:r>
                <a:rPr kumimoji="1" lang="ja-JP" altLang="en-US" sz="1000" b="0" u="none" dirty="0">
                  <a:solidFill>
                    <a:schemeClr val="tx1"/>
                  </a:solidFill>
                  <a:uFill>
                    <a:solidFill>
                      <a:srgbClr val="FF0000"/>
                    </a:solidFill>
                  </a:uFill>
                  <a:latin typeface="Meiryo UI"/>
                  <a:ea typeface="Meiryo UI"/>
                </a:rPr>
                <a:t>検査</a:t>
              </a:r>
              <a:r>
                <a:rPr kumimoji="1" lang="ja-JP" altLang="en-US" sz="1000" b="0" u="none" dirty="0">
                  <a:solidFill>
                    <a:schemeClr val="tx1"/>
                  </a:solidFill>
                  <a:uFill>
                    <a:solidFill>
                      <a:srgbClr val="FF0000"/>
                    </a:solidFill>
                  </a:uFill>
                  <a:latin typeface="Meiryo UI"/>
                  <a:ea typeface="Meiryo UI"/>
                </a:rPr>
                <a:t>パッケージ</a:t>
              </a:r>
              <a:r>
                <a:rPr kumimoji="1" lang="ja-JP" altLang="en-US" sz="1000" b="0" u="none" dirty="0">
                  <a:solidFill>
                    <a:schemeClr val="tx1"/>
                  </a:solidFill>
                  <a:uFill>
                    <a:solidFill>
                      <a:srgbClr val="FF0000"/>
                    </a:solidFill>
                  </a:uFill>
                  <a:latin typeface="Meiryo UI"/>
                  <a:ea typeface="Meiryo UI"/>
                </a:rPr>
                <a:t>等</a:t>
              </a:r>
              <a:r>
                <a:rPr kumimoji="1" lang="ja-JP" altLang="en-US" sz="1000" b="0" u="none" dirty="0">
                  <a:solidFill>
                    <a:schemeClr val="tx1"/>
                  </a:solidFill>
                  <a:uFill>
                    <a:solidFill>
                      <a:srgbClr val="FF0000"/>
                    </a:solidFill>
                  </a:uFill>
                  <a:latin typeface="Meiryo UI"/>
                  <a:ea typeface="Meiryo UI"/>
                </a:rPr>
                <a:t>の活用により緩和※5</a:t>
              </a:r>
              <a:r>
                <a:rPr kumimoji="1" lang="ja-JP" altLang="en-US" sz="1000" b="0" u="none" dirty="0">
                  <a:solidFill>
                    <a:schemeClr val="tx1"/>
                  </a:solidFill>
                  <a:uFill>
                    <a:solidFill>
                      <a:srgbClr val="FF0000"/>
                    </a:solidFill>
                  </a:uFill>
                  <a:latin typeface="Meiryo UI"/>
                  <a:ea typeface="Meiryo UI"/>
                </a:rPr>
                <a:t>）</a:t>
              </a:r>
              <a:endParaRPr kumimoji="1" lang="ja-JP" altLang="en-US" sz="1100" b="0" u="none" dirty="0">
                <a:solidFill>
                  <a:schemeClr val="tx1"/>
                </a:solidFill>
                <a:uFill>
                  <a:solidFill>
                    <a:srgbClr val="FF0000"/>
                  </a:solidFill>
                </a:uFill>
                <a:latin typeface="Meiryo UI"/>
                <a:ea typeface="Meiryo UI"/>
              </a:endParaRPr>
            </a:p>
          </p:txBody>
        </p:sp>
        <p:sp>
          <p:nvSpPr>
            <p:cNvPr id="1209" name="四角形 43"/>
            <p:cNvSpPr/>
            <p:nvPr/>
          </p:nvSpPr>
          <p:spPr>
            <a:xfrm>
              <a:off x="8468677" y="4449115"/>
              <a:ext cx="1523002" cy="436019"/>
            </a:xfrm>
            <a:prstGeom prst="rect">
              <a:avLst/>
            </a:prstGeom>
            <a:no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indent="0" algn="l">
                <a:lnSpc>
                  <a:spcPct val="100000"/>
                </a:lnSpc>
                <a:spcBef>
                  <a:spcPts val="0"/>
                </a:spcBef>
                <a:spcAft>
                  <a:spcPts val="0"/>
                </a:spcAft>
                <a:buNone/>
              </a:pPr>
              <a:r>
                <a:rPr kumimoji="1" lang="ja-JP" altLang="en-US" sz="900" b="0" u="none" dirty="0">
                  <a:solidFill>
                    <a:schemeClr val="tx1"/>
                  </a:solidFill>
                  <a:uFill>
                    <a:solidFill>
                      <a:srgbClr val="FF0000"/>
                    </a:solidFill>
                  </a:uFill>
                  <a:latin typeface="Meiryo UI"/>
                  <a:ea typeface="Meiryo UI"/>
                </a:rPr>
                <a:t>「人数」、「収容率」上限</a:t>
              </a:r>
              <a:r>
                <a:rPr kumimoji="1" lang="ja-JP" altLang="en-US" sz="900" b="0" u="none" dirty="0">
                  <a:solidFill>
                    <a:schemeClr val="tx1"/>
                  </a:solidFill>
                  <a:uFill>
                    <a:solidFill>
                      <a:srgbClr val="FF0000"/>
                    </a:solidFill>
                  </a:uFill>
                  <a:latin typeface="Meiryo UI"/>
                  <a:ea typeface="Meiryo UI"/>
                </a:rPr>
                <a:t>の</a:t>
              </a:r>
              <a:endParaRPr kumimoji="1" lang="ja-JP" altLang="en-US" sz="1050" b="0" u="none" dirty="0">
                <a:solidFill>
                  <a:schemeClr val="tx1"/>
                </a:solidFill>
                <a:uFill>
                  <a:solidFill>
                    <a:srgbClr val="FF0000"/>
                  </a:solidFill>
                </a:uFill>
                <a:latin typeface="Meiryo UI"/>
                <a:ea typeface="Meiryo UI"/>
              </a:endParaRPr>
            </a:p>
            <a:p>
              <a:pPr marL="0" indent="0" algn="l">
                <a:lnSpc>
                  <a:spcPct val="100000"/>
                </a:lnSpc>
                <a:spcBef>
                  <a:spcPts val="0"/>
                </a:spcBef>
                <a:spcAft>
                  <a:spcPts val="0"/>
                </a:spcAft>
                <a:buNone/>
              </a:pPr>
              <a:r>
                <a:rPr kumimoji="1" lang="ja-JP" altLang="en-US" sz="900" b="0" u="none" dirty="0">
                  <a:solidFill>
                    <a:schemeClr val="tx1"/>
                  </a:solidFill>
                  <a:uFill>
                    <a:solidFill>
                      <a:srgbClr val="FF0000"/>
                    </a:solidFill>
                  </a:uFill>
                  <a:latin typeface="Meiryo UI"/>
                  <a:ea typeface="Meiryo UI"/>
                </a:rPr>
                <a:t>設定</a:t>
              </a:r>
              <a:r>
                <a:rPr kumimoji="1" lang="ja-JP" altLang="en-US" sz="900" b="0" u="none" dirty="0">
                  <a:solidFill>
                    <a:schemeClr val="tx1"/>
                  </a:solidFill>
                  <a:uFill>
                    <a:solidFill>
                      <a:srgbClr val="FF0000"/>
                    </a:solidFill>
                  </a:uFill>
                  <a:latin typeface="Meiryo UI"/>
                  <a:ea typeface="Meiryo UI"/>
                </a:rPr>
                <a:t>(ワクチン・</a:t>
              </a:r>
              <a:r>
                <a:rPr kumimoji="1" lang="ja-JP" altLang="en-US" sz="900" b="0" u="none" dirty="0">
                  <a:solidFill>
                    <a:schemeClr val="tx1"/>
                  </a:solidFill>
                  <a:uFill>
                    <a:solidFill>
                      <a:srgbClr val="FF0000"/>
                    </a:solidFill>
                  </a:uFill>
                  <a:latin typeface="Meiryo UI"/>
                  <a:ea typeface="Meiryo UI"/>
                </a:rPr>
                <a:t>検査</a:t>
              </a:r>
              <a:r>
                <a:rPr kumimoji="1" lang="ja-JP" altLang="en-US" sz="900" b="0" u="none" dirty="0">
                  <a:solidFill>
                    <a:schemeClr val="tx1"/>
                  </a:solidFill>
                  <a:uFill>
                    <a:solidFill>
                      <a:srgbClr val="FF0000"/>
                    </a:solidFill>
                  </a:uFill>
                  <a:latin typeface="Meiryo UI"/>
                  <a:ea typeface="Meiryo UI"/>
                </a:rPr>
                <a:t>パッケージ</a:t>
              </a:r>
              <a:r>
                <a:rPr kumimoji="1" lang="ja-JP" altLang="en-US" sz="900" b="0" u="none" dirty="0">
                  <a:solidFill>
                    <a:schemeClr val="tx1"/>
                  </a:solidFill>
                  <a:uFill>
                    <a:solidFill>
                      <a:srgbClr val="FF0000"/>
                    </a:solidFill>
                  </a:uFill>
                  <a:latin typeface="Meiryo UI"/>
                  <a:ea typeface="Meiryo UI"/>
                </a:rPr>
                <a:t>等</a:t>
              </a:r>
              <a:r>
                <a:rPr kumimoji="1" lang="ja-JP" altLang="en-US" sz="900" b="0" u="none" dirty="0">
                  <a:solidFill>
                    <a:schemeClr val="tx1"/>
                  </a:solidFill>
                  <a:uFill>
                    <a:solidFill>
                      <a:srgbClr val="FF0000"/>
                    </a:solidFill>
                  </a:uFill>
                  <a:latin typeface="Meiryo UI"/>
                  <a:ea typeface="Meiryo UI"/>
                </a:rPr>
                <a:t>の停</a:t>
              </a:r>
              <a:r>
                <a:rPr kumimoji="1" lang="ja-JP" altLang="en-US" sz="900" b="0" u="none" dirty="0">
                  <a:solidFill>
                    <a:schemeClr val="tx1"/>
                  </a:solidFill>
                  <a:uFill>
                    <a:solidFill>
                      <a:srgbClr val="FF0000"/>
                    </a:solidFill>
                  </a:uFill>
                  <a:latin typeface="Meiryo UI"/>
                  <a:ea typeface="Meiryo UI"/>
                </a:rPr>
                <a:t>止の検討)</a:t>
              </a:r>
              <a:endParaRPr kumimoji="1" lang="ja-JP" altLang="en-US" sz="900" b="0" u="none" dirty="0">
                <a:solidFill>
                  <a:schemeClr val="tx1"/>
                </a:solidFill>
                <a:uFill>
                  <a:solidFill>
                    <a:srgbClr val="FF0000"/>
                  </a:solidFill>
                </a:uFill>
                <a:latin typeface="Meiryo UI"/>
                <a:ea typeface="Meiryo UI"/>
              </a:endParaRPr>
            </a:p>
          </p:txBody>
        </p:sp>
        <p:sp>
          <p:nvSpPr>
            <p:cNvPr id="1210" name="テキスト 43"/>
            <p:cNvSpPr txBox="1"/>
            <p:nvPr/>
          </p:nvSpPr>
          <p:spPr>
            <a:xfrm>
              <a:off x="5959964" y="3066118"/>
              <a:ext cx="3782790" cy="260717"/>
            </a:xfrm>
            <a:prstGeom prst="rect">
              <a:avLst/>
            </a:prstGeom>
          </p:spPr>
          <p:txBody>
            <a:bodyPr wrap="square">
              <a:spAutoFit/>
            </a:bodyPr>
            <a:lstStyle/>
            <a:p>
              <a:pPr algn="ctr">
                <a:defRPr lang="ja-JP" altLang="en-US"/>
              </a:pPr>
              <a:r>
                <a:rPr kumimoji="1" lang="ja-JP" altLang="en-US" sz="1100" b="0" u="none" dirty="0">
                  <a:solidFill>
                    <a:schemeClr val="tx1"/>
                  </a:solidFill>
                  <a:uFill>
                    <a:solidFill>
                      <a:srgbClr val="FF0000"/>
                    </a:solidFill>
                  </a:uFill>
                  <a:latin typeface="Meiryo UI"/>
                  <a:ea typeface="Meiryo UI"/>
                </a:rPr>
                <a:t>混雑した場所や感染リスクの</a:t>
              </a:r>
              <a:r>
                <a:rPr kumimoji="1" lang="ja-JP" altLang="en-US" sz="1100" b="0" u="none" dirty="0">
                  <a:solidFill>
                    <a:schemeClr val="tx1"/>
                  </a:solidFill>
                  <a:uFill>
                    <a:solidFill>
                      <a:srgbClr val="FF0000"/>
                    </a:solidFill>
                  </a:uFill>
                  <a:latin typeface="Meiryo UI"/>
                  <a:ea typeface="Meiryo UI"/>
                </a:rPr>
                <a:t>高い場所への</a:t>
              </a:r>
              <a:r>
                <a:rPr kumimoji="1" lang="ja-JP" altLang="en-US" sz="1100" b="0" u="none" dirty="0">
                  <a:solidFill>
                    <a:schemeClr val="tx1"/>
                  </a:solidFill>
                  <a:uFill>
                    <a:solidFill>
                      <a:srgbClr val="FF0000"/>
                    </a:solidFill>
                  </a:uFill>
                  <a:latin typeface="Meiryo UI"/>
                  <a:ea typeface="Meiryo UI"/>
                </a:rPr>
                <a:t>外出自粛を呼びかけ</a:t>
              </a:r>
              <a:endParaRPr kumimoji="1" lang="ja-JP" altLang="en-US" sz="1000" b="0" u="none" dirty="0">
                <a:solidFill>
                  <a:schemeClr val="tx1"/>
                </a:solidFill>
                <a:uFill>
                  <a:solidFill>
                    <a:srgbClr val="FF0000"/>
                  </a:solidFill>
                </a:uFill>
                <a:latin typeface="Meiryo UI"/>
                <a:ea typeface="Meiryo UI"/>
              </a:endParaRPr>
            </a:p>
          </p:txBody>
        </p:sp>
        <p:sp>
          <p:nvSpPr>
            <p:cNvPr id="1211" name="四角形 65"/>
            <p:cNvSpPr/>
            <p:nvPr/>
          </p:nvSpPr>
          <p:spPr>
            <a:xfrm>
              <a:off x="5258323" y="3843268"/>
              <a:ext cx="3111252" cy="496306"/>
            </a:xfrm>
            <a:prstGeom prst="rect">
              <a:avLst/>
            </a:prstGeom>
            <a:no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indent="0" algn="l">
                <a:lnSpc>
                  <a:spcPct val="100000"/>
                </a:lnSpc>
                <a:spcBef>
                  <a:spcPts val="0"/>
                </a:spcBef>
                <a:spcAft>
                  <a:spcPts val="0"/>
                </a:spcAft>
                <a:buNone/>
              </a:pPr>
              <a:r>
                <a:rPr kumimoji="1" lang="ja-JP" altLang="en-US" sz="1100" b="0" u="none" dirty="0">
                  <a:solidFill>
                    <a:schemeClr val="tx1"/>
                  </a:solidFill>
                  <a:uFill>
                    <a:solidFill>
                      <a:srgbClr val="FF0000"/>
                    </a:solidFill>
                  </a:uFill>
                  <a:latin typeface="Meiryo UI"/>
                  <a:ea typeface="Meiryo UI"/>
                </a:rPr>
                <a:t>４人以下、２時間以内 ※4</a:t>
              </a:r>
              <a:endParaRPr kumimoji="1" lang="ja-JP" altLang="en-US" sz="1100" b="0" u="none" dirty="0">
                <a:solidFill>
                  <a:schemeClr val="tx1"/>
                </a:solidFill>
                <a:uFill>
                  <a:solidFill>
                    <a:srgbClr val="FF0000"/>
                  </a:solidFill>
                </a:uFill>
                <a:latin typeface="Meiryo UI"/>
                <a:ea typeface="Meiryo UI"/>
              </a:endParaRPr>
            </a:p>
            <a:p>
              <a:pPr marL="0" indent="0" algn="l">
                <a:lnSpc>
                  <a:spcPct val="100000"/>
                </a:lnSpc>
                <a:spcBef>
                  <a:spcPts val="0"/>
                </a:spcBef>
                <a:spcAft>
                  <a:spcPts val="0"/>
                </a:spcAft>
                <a:buNone/>
              </a:pPr>
              <a:r>
                <a:rPr kumimoji="1" lang="ja-JP" altLang="en-US" sz="1100" b="0" u="none" dirty="0">
                  <a:solidFill>
                    <a:schemeClr val="tx1"/>
                  </a:solidFill>
                  <a:uFill>
                    <a:solidFill>
                      <a:srgbClr val="FF0000"/>
                    </a:solidFill>
                  </a:uFill>
                  <a:latin typeface="Meiryo UI"/>
                  <a:ea typeface="Meiryo UI"/>
                </a:rPr>
                <a:t>（ワクチン・検査パッケージ</a:t>
              </a:r>
              <a:r>
                <a:rPr kumimoji="1" lang="ja-JP" altLang="en-US" sz="1100" b="0" u="none" dirty="0">
                  <a:solidFill>
                    <a:schemeClr val="tx1"/>
                  </a:solidFill>
                  <a:uFill>
                    <a:solidFill>
                      <a:srgbClr val="FF0000"/>
                    </a:solidFill>
                  </a:uFill>
                  <a:latin typeface="Meiryo UI"/>
                  <a:ea typeface="Meiryo UI"/>
                </a:rPr>
                <a:t>等</a:t>
              </a:r>
              <a:r>
                <a:rPr kumimoji="1" lang="ja-JP" altLang="en-US" sz="1100" b="0" u="none" dirty="0">
                  <a:solidFill>
                    <a:schemeClr val="tx1"/>
                  </a:solidFill>
                  <a:uFill>
                    <a:solidFill>
                      <a:srgbClr val="FF0000"/>
                    </a:solidFill>
                  </a:uFill>
                  <a:latin typeface="Meiryo UI"/>
                  <a:ea typeface="Meiryo UI"/>
                </a:rPr>
                <a:t>の活</a:t>
              </a:r>
              <a:r>
                <a:rPr kumimoji="1" lang="ja-JP" altLang="en-US" sz="1100" b="0" u="none" dirty="0">
                  <a:solidFill>
                    <a:schemeClr val="tx1"/>
                  </a:solidFill>
                  <a:uFill>
                    <a:solidFill>
                      <a:srgbClr val="FF0000"/>
                    </a:solidFill>
                  </a:uFill>
                  <a:latin typeface="Meiryo UI"/>
                  <a:ea typeface="Meiryo UI"/>
                </a:rPr>
                <a:t>用</a:t>
              </a:r>
              <a:r>
                <a:rPr kumimoji="1" lang="ja-JP" altLang="en-US" sz="1100" b="0" u="none" dirty="0">
                  <a:solidFill>
                    <a:schemeClr val="tx1"/>
                  </a:solidFill>
                  <a:uFill>
                    <a:solidFill>
                      <a:srgbClr val="FF0000"/>
                    </a:solidFill>
                  </a:uFill>
                  <a:latin typeface="Meiryo UI"/>
                  <a:ea typeface="Meiryo UI"/>
                </a:rPr>
                <a:t>により緩和※5</a:t>
              </a:r>
              <a:r>
                <a:rPr kumimoji="1" lang="ja-JP" altLang="en-US" sz="1100" b="0" u="none" dirty="0">
                  <a:solidFill>
                    <a:schemeClr val="tx1"/>
                  </a:solidFill>
                  <a:uFill>
                    <a:solidFill>
                      <a:srgbClr val="FF0000"/>
                    </a:solidFill>
                  </a:uFill>
                  <a:latin typeface="Meiryo UI"/>
                  <a:ea typeface="Meiryo UI"/>
                </a:rPr>
                <a:t>）</a:t>
              </a:r>
              <a:endParaRPr kumimoji="1" lang="ja-JP" altLang="en-US" sz="1100" b="0" u="none" dirty="0">
                <a:solidFill>
                  <a:schemeClr val="tx1"/>
                </a:solidFill>
                <a:uFill>
                  <a:solidFill>
                    <a:srgbClr val="FF0000"/>
                  </a:solidFill>
                </a:uFill>
                <a:latin typeface="Meiryo UI"/>
                <a:ea typeface="Meiryo UI"/>
              </a:endParaRPr>
            </a:p>
          </p:txBody>
        </p:sp>
        <p:sp>
          <p:nvSpPr>
            <p:cNvPr id="1212" name="直線 67"/>
            <p:cNvSpPr/>
            <p:nvPr/>
          </p:nvSpPr>
          <p:spPr>
            <a:xfrm flipH="1">
              <a:off x="8514729" y="3796697"/>
              <a:ext cx="0" cy="1136070"/>
            </a:xfrm>
            <a:prstGeom prst="line">
              <a:avLst/>
            </a:prstGeom>
            <a:ln w="12700" cap="flat" cmpd="sng" algn="ctr">
              <a:solidFill>
                <a:schemeClr val="dk1"/>
              </a:solidFill>
              <a:prstDash val="solid"/>
              <a:miter lim="800000"/>
            </a:ln>
          </p:spPr>
          <p:style>
            <a:lnRef idx="1">
              <a:schemeClr val="dk1"/>
            </a:lnRef>
            <a:fillRef idx="0">
              <a:schemeClr val="dk1"/>
            </a:fillRef>
            <a:effectRef idx="0">
              <a:schemeClr val="dk1"/>
            </a:effectRef>
            <a:fontRef idx="minor">
              <a:schemeClr val="tx1"/>
            </a:fontRef>
          </p:style>
        </p:sp>
        <p:sp>
          <p:nvSpPr>
            <p:cNvPr id="1213" name="四角形 68"/>
            <p:cNvSpPr/>
            <p:nvPr/>
          </p:nvSpPr>
          <p:spPr>
            <a:xfrm>
              <a:off x="8493305" y="3804554"/>
              <a:ext cx="1432295" cy="558856"/>
            </a:xfrm>
            <a:prstGeom prst="rect">
              <a:avLst/>
            </a:prstGeom>
            <a:no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indent="0" algn="l">
                <a:buNone/>
              </a:pPr>
              <a:r>
                <a:rPr kumimoji="1" lang="ja-JP" altLang="en-US" sz="900" b="0" u="none" dirty="0">
                  <a:solidFill>
                    <a:schemeClr val="tx1"/>
                  </a:solidFill>
                  <a:uFill>
                    <a:solidFill>
                      <a:srgbClr val="FF0000"/>
                    </a:solidFill>
                  </a:uFill>
                  <a:latin typeface="Meiryo UI"/>
                  <a:ea typeface="Meiryo UI"/>
                </a:rPr>
                <a:t>４人以下、２時間以内 </a:t>
              </a:r>
              <a:r>
                <a:rPr kumimoji="1" lang="ja-JP" altLang="en-US" sz="800" b="0" u="none" dirty="0">
                  <a:solidFill>
                    <a:schemeClr val="tx1"/>
                  </a:solidFill>
                  <a:uFill>
                    <a:solidFill>
                      <a:srgbClr val="FF0000"/>
                    </a:solidFill>
                  </a:uFill>
                  <a:latin typeface="Meiryo UI"/>
                  <a:ea typeface="Meiryo UI"/>
                </a:rPr>
                <a:t>※4</a:t>
              </a:r>
              <a:r>
                <a:rPr kumimoji="1" lang="ja-JP" altLang="en-US" sz="900" b="0" u="none" dirty="0">
                  <a:solidFill>
                    <a:schemeClr val="tx1"/>
                  </a:solidFill>
                  <a:uFill>
                    <a:solidFill>
                      <a:srgbClr val="FF0000"/>
                    </a:solidFill>
                  </a:uFill>
                  <a:latin typeface="Meiryo UI"/>
                  <a:ea typeface="Meiryo UI"/>
                </a:rPr>
                <a:t>(ワクチン・検査パッケージ</a:t>
              </a:r>
              <a:r>
                <a:rPr kumimoji="1" lang="ja-JP" altLang="en-US" sz="900" b="0" u="none" dirty="0">
                  <a:solidFill>
                    <a:schemeClr val="tx1"/>
                  </a:solidFill>
                  <a:uFill>
                    <a:solidFill>
                      <a:srgbClr val="FF0000"/>
                    </a:solidFill>
                  </a:uFill>
                  <a:latin typeface="Meiryo UI"/>
                  <a:ea typeface="Meiryo UI"/>
                </a:rPr>
                <a:t>等</a:t>
              </a:r>
              <a:r>
                <a:rPr kumimoji="1" lang="ja-JP" altLang="en-US" sz="900" b="0" u="none" dirty="0">
                  <a:solidFill>
                    <a:schemeClr val="tx1"/>
                  </a:solidFill>
                  <a:uFill>
                    <a:solidFill>
                      <a:srgbClr val="FF0000"/>
                    </a:solidFill>
                  </a:uFill>
                  <a:latin typeface="Meiryo UI"/>
                  <a:ea typeface="Meiryo UI"/>
                </a:rPr>
                <a:t>の停止</a:t>
              </a:r>
              <a:r>
                <a:rPr kumimoji="1" lang="ja-JP" altLang="en-US" sz="900" b="0" u="none" dirty="0">
                  <a:solidFill>
                    <a:schemeClr val="tx1"/>
                  </a:solidFill>
                  <a:uFill>
                    <a:solidFill>
                      <a:srgbClr val="FF0000"/>
                    </a:solidFill>
                  </a:uFill>
                  <a:latin typeface="Meiryo UI"/>
                  <a:ea typeface="Meiryo UI"/>
                </a:rPr>
                <a:t>の検討）</a:t>
              </a:r>
              <a:endParaRPr kumimoji="1" lang="ja-JP" altLang="en-US" sz="1100" b="0" u="none" dirty="0">
                <a:solidFill>
                  <a:schemeClr val="tx1"/>
                </a:solidFill>
                <a:latin typeface="Meiryo UI"/>
                <a:ea typeface="Meiryo UI"/>
              </a:endParaRPr>
            </a:p>
          </p:txBody>
        </p:sp>
        <p:sp>
          <p:nvSpPr>
            <p:cNvPr id="1214" name="四角形 22"/>
            <p:cNvSpPr/>
            <p:nvPr/>
          </p:nvSpPr>
          <p:spPr>
            <a:xfrm>
              <a:off x="3605024" y="3859030"/>
              <a:ext cx="1370866" cy="496306"/>
            </a:xfrm>
            <a:prstGeom prst="rect">
              <a:avLst/>
            </a:prstGeom>
            <a:no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indent="0" algn="ctr">
                <a:lnSpc>
                  <a:spcPts val="1400"/>
                </a:lnSpc>
                <a:spcBef>
                  <a:spcPts val="100"/>
                </a:spcBef>
                <a:spcAft>
                  <a:spcPts val="0"/>
                </a:spcAft>
                <a:buNone/>
              </a:pPr>
              <a:r>
                <a:rPr kumimoji="1" lang="ja-JP" altLang="en-US" sz="1100" b="0" dirty="0">
                  <a:solidFill>
                    <a:schemeClr val="tx1"/>
                  </a:solidFill>
                  <a:latin typeface="Meiryo UI"/>
                  <a:ea typeface="Meiryo UI"/>
                </a:rPr>
                <a:t>可能な範囲で</a:t>
              </a:r>
              <a:endParaRPr lang="ja-JP" altLang="en-US" sz="1100">
                <a:latin typeface="Meiryo UI"/>
                <a:ea typeface="Meiryo UI"/>
              </a:endParaRPr>
            </a:p>
            <a:p>
              <a:pPr marL="0" indent="0" algn="ctr">
                <a:lnSpc>
                  <a:spcPts val="1400"/>
                </a:lnSpc>
                <a:spcBef>
                  <a:spcPts val="100"/>
                </a:spcBef>
                <a:spcAft>
                  <a:spcPts val="0"/>
                </a:spcAft>
                <a:buNone/>
              </a:pPr>
              <a:r>
                <a:rPr kumimoji="1" lang="ja-JP" altLang="en-US" sz="1100" b="0" dirty="0">
                  <a:solidFill>
                    <a:schemeClr val="tx1"/>
                  </a:solidFill>
                  <a:latin typeface="Meiryo UI"/>
                  <a:ea typeface="Meiryo UI"/>
                </a:rPr>
                <a:t>規模縮小・</a:t>
              </a:r>
              <a:r>
                <a:rPr kumimoji="1" lang="ja-JP" altLang="en-US" sz="1100" b="0" dirty="0">
                  <a:solidFill>
                    <a:schemeClr val="tx1"/>
                  </a:solidFill>
                  <a:latin typeface="Meiryo UI"/>
                  <a:ea typeface="Meiryo UI"/>
                </a:rPr>
                <a:t>時間短縮</a:t>
              </a:r>
              <a:endParaRPr kumimoji="1" lang="ja-JP" altLang="en-US" sz="1100" b="0" u="none" dirty="0">
                <a:solidFill>
                  <a:schemeClr val="tx1"/>
                </a:solidFill>
                <a:uFill>
                  <a:solidFill>
                    <a:srgbClr val="FF0000"/>
                  </a:solidFill>
                </a:uFill>
                <a:latin typeface="Meiryo UI"/>
                <a:ea typeface="Meiryo UI"/>
              </a:endParaRPr>
            </a:p>
          </p:txBody>
        </p:sp>
        <p:sp>
          <p:nvSpPr>
            <p:cNvPr id="1215" name="直線 23"/>
            <p:cNvSpPr/>
            <p:nvPr/>
          </p:nvSpPr>
          <p:spPr>
            <a:xfrm flipH="1">
              <a:off x="3648808" y="3806569"/>
              <a:ext cx="0" cy="575608"/>
            </a:xfrm>
            <a:prstGeom prst="line">
              <a:avLst/>
            </a:prstGeom>
            <a:ln w="12700" cap="flat" cmpd="sng" algn="ctr">
              <a:solidFill>
                <a:schemeClr val="dk1"/>
              </a:solidFill>
              <a:prstDash val="solid"/>
              <a:miter lim="800000"/>
            </a:ln>
          </p:spPr>
          <p:style>
            <a:lnRef idx="1">
              <a:schemeClr val="dk1"/>
            </a:lnRef>
            <a:fillRef idx="0">
              <a:schemeClr val="dk1"/>
            </a:fillRef>
            <a:effectRef idx="0">
              <a:schemeClr val="dk1"/>
            </a:effectRef>
            <a:fontRef idx="minor">
              <a:schemeClr val="tx1"/>
            </a:fontRef>
          </p:style>
        </p:sp>
        <p:sp>
          <p:nvSpPr>
            <p:cNvPr id="1216" name="直線 24"/>
            <p:cNvSpPr/>
            <p:nvPr/>
          </p:nvSpPr>
          <p:spPr>
            <a:xfrm flipH="1">
              <a:off x="4922227" y="3821956"/>
              <a:ext cx="0" cy="575608"/>
            </a:xfrm>
            <a:prstGeom prst="line">
              <a:avLst/>
            </a:prstGeom>
            <a:ln w="12700" cap="flat" cmpd="sng" algn="ctr">
              <a:solidFill>
                <a:schemeClr val="dk1"/>
              </a:solidFill>
              <a:prstDash val="solid"/>
              <a:miter lim="800000"/>
            </a:ln>
          </p:spPr>
          <p:style>
            <a:lnRef idx="1">
              <a:schemeClr val="dk1"/>
            </a:lnRef>
            <a:fillRef idx="0">
              <a:schemeClr val="dk1"/>
            </a:fillRef>
            <a:effectRef idx="0">
              <a:schemeClr val="dk1"/>
            </a:effectRef>
            <a:fontRef idx="minor">
              <a:schemeClr val="tx1"/>
            </a:fontRef>
          </p:style>
        </p:sp>
        <p:sp>
          <p:nvSpPr>
            <p:cNvPr id="1217" name="四角形 36"/>
            <p:cNvSpPr/>
            <p:nvPr/>
          </p:nvSpPr>
          <p:spPr>
            <a:xfrm>
              <a:off x="6656461" y="5147654"/>
              <a:ext cx="2232206" cy="340527"/>
            </a:xfrm>
            <a:prstGeom prst="rect">
              <a:avLst/>
            </a:prstGeom>
            <a:no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indent="0" algn="ctr">
                <a:lnSpc>
                  <a:spcPct val="100000"/>
                </a:lnSpc>
                <a:spcBef>
                  <a:spcPts val="0"/>
                </a:spcBef>
                <a:spcAft>
                  <a:spcPts val="0"/>
                </a:spcAft>
                <a:buNone/>
              </a:pPr>
              <a:r>
                <a:rPr kumimoji="1" lang="ja-JP" altLang="en-US" sz="1100" b="0" u="none" dirty="0">
                  <a:solidFill>
                    <a:schemeClr val="tx1"/>
                  </a:solidFill>
                  <a:uFill>
                    <a:solidFill>
                      <a:srgbClr val="FF0000"/>
                    </a:solidFill>
                  </a:uFill>
                  <a:latin typeface="Meiryo UI"/>
                  <a:ea typeface="Meiryo UI"/>
                </a:rPr>
                <a:t>使用制限の検討</a:t>
              </a:r>
              <a:endParaRPr kumimoji="1" lang="ja-JP" altLang="en-US" sz="1100" b="0" u="none" dirty="0">
                <a:solidFill>
                  <a:schemeClr val="tx1"/>
                </a:solidFill>
                <a:uFill>
                  <a:solidFill>
                    <a:srgbClr val="FF0000"/>
                  </a:solidFill>
                </a:uFill>
                <a:latin typeface="Meiryo UI"/>
                <a:ea typeface="Meiryo UI"/>
              </a:endParaRPr>
            </a:p>
          </p:txBody>
        </p:sp>
      </p:grpSp>
      <p:sp>
        <p:nvSpPr>
          <p:cNvPr id="1218" name="テキスト 86"/>
          <p:cNvSpPr txBox="1"/>
          <p:nvPr/>
        </p:nvSpPr>
        <p:spPr>
          <a:xfrm>
            <a:off x="93443" y="4936424"/>
            <a:ext cx="616623" cy="276106"/>
          </a:xfrm>
          <a:prstGeom prst="rect">
            <a:avLst/>
          </a:prstGeom>
        </p:spPr>
        <p:txBody>
          <a:bodyPr wrap="square">
            <a:spAutoFit/>
          </a:bodyPr>
          <a:lstStyle/>
          <a:p>
            <a:pPr>
              <a:defRPr lang="ja-JP" altLang="en-US"/>
            </a:pPr>
            <a:r>
              <a:rPr lang="ja-JP" altLang="en-US" sz="1200" b="1">
                <a:latin typeface="Meiryo UI"/>
                <a:ea typeface="Meiryo UI"/>
              </a:rPr>
              <a:t>※２</a:t>
            </a:r>
            <a:endParaRPr>
              <a:latin typeface="Meiryo UI"/>
              <a:ea typeface="Meiryo UI"/>
            </a:endParaRPr>
          </a:p>
        </p:txBody>
      </p:sp>
      <p:sp>
        <p:nvSpPr>
          <p:cNvPr id="1219" name="直線 53"/>
          <p:cNvSpPr/>
          <p:nvPr/>
        </p:nvSpPr>
        <p:spPr>
          <a:xfrm>
            <a:off x="7425898" y="2037772"/>
            <a:ext cx="917428" cy="0"/>
          </a:xfrm>
          <a:prstGeom prst="line">
            <a:avLst/>
          </a:prstGeom>
          <a:ln>
            <a:prstDash val="sysDash"/>
            <a:headEnd type="none"/>
            <a:tailEnd type="arrow"/>
          </a:ln>
        </p:spPr>
        <p:style>
          <a:lnRef idx="1">
            <a:schemeClr val="dk1"/>
          </a:lnRef>
          <a:fillRef idx="0">
            <a:schemeClr val="dk1"/>
          </a:fillRef>
          <a:effectRef idx="0">
            <a:schemeClr val="dk1"/>
          </a:effectRef>
          <a:fontRef idx="minor">
            <a:schemeClr val="tx1"/>
          </a:fontRef>
        </p:style>
      </p:sp>
      <p:sp>
        <p:nvSpPr>
          <p:cNvPr id="1220" name="直線 54"/>
          <p:cNvSpPr/>
          <p:nvPr/>
        </p:nvSpPr>
        <p:spPr>
          <a:xfrm>
            <a:off x="8343900" y="2041524"/>
            <a:ext cx="1502683" cy="9525"/>
          </a:xfrm>
          <a:prstGeom prst="line">
            <a:avLst/>
          </a:prstGeom>
          <a:ln>
            <a:prstDash val="sysDash"/>
            <a:headEnd type="none"/>
            <a:tailEnd type="arrow"/>
          </a:ln>
        </p:spPr>
        <p:style>
          <a:lnRef idx="1">
            <a:schemeClr val="dk1"/>
          </a:lnRef>
          <a:fillRef idx="0">
            <a:schemeClr val="dk1"/>
          </a:fillRef>
          <a:effectRef idx="0">
            <a:schemeClr val="dk1"/>
          </a:effectRef>
          <a:fontRef idx="minor">
            <a:schemeClr val="tx1"/>
          </a:fontRef>
        </p:style>
      </p:sp>
      <p:sp>
        <p:nvSpPr>
          <p:cNvPr id="1221" name="四角形 55"/>
          <p:cNvSpPr/>
          <p:nvPr/>
        </p:nvSpPr>
        <p:spPr>
          <a:xfrm>
            <a:off x="8716769" y="1859587"/>
            <a:ext cx="651987" cy="378717"/>
          </a:xfrm>
          <a:prstGeom prst="rect">
            <a:avLst/>
          </a:prstGeom>
          <a:solidFill>
            <a:schemeClr val="bg1"/>
          </a:solidFill>
          <a:ln w="9525" cap="flat" cmpd="sng" algn="ctr">
            <a:solidFill>
              <a:schemeClr val="tx1"/>
            </a:solidFill>
            <a:prstDash val="sysDash"/>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900">
                <a:solidFill>
                  <a:schemeClr val="tx1"/>
                </a:solidFill>
                <a:latin typeface="Meiryo UI"/>
                <a:ea typeface="Meiryo UI"/>
              </a:rPr>
              <a:t>緊急事態</a:t>
            </a:r>
            <a:endParaRPr lang="ja-JP" altLang="en-US" sz="800">
              <a:solidFill>
                <a:schemeClr val="tx1"/>
              </a:solidFill>
              <a:latin typeface="Meiryo UI"/>
              <a:ea typeface="Meiryo UI"/>
            </a:endParaRPr>
          </a:p>
          <a:p>
            <a:pPr algn="ctr">
              <a:defRPr lang="ja-JP" altLang="en-US"/>
            </a:pPr>
            <a:r>
              <a:rPr lang="ja-JP" altLang="en-US" sz="900">
                <a:solidFill>
                  <a:schemeClr val="tx1"/>
                </a:solidFill>
                <a:latin typeface="Meiryo UI"/>
                <a:ea typeface="Meiryo UI"/>
              </a:rPr>
              <a:t>措置相当</a:t>
            </a:r>
            <a:endParaRPr lang="ja-JP" altLang="en-US" sz="900">
              <a:solidFill>
                <a:schemeClr val="tx1"/>
              </a:solidFill>
              <a:latin typeface="Meiryo UI"/>
              <a:ea typeface="Meiryo UI"/>
            </a:endParaRPr>
          </a:p>
        </p:txBody>
      </p:sp>
      <p:sp>
        <p:nvSpPr>
          <p:cNvPr id="1222" name="四角形 56"/>
          <p:cNvSpPr/>
          <p:nvPr/>
        </p:nvSpPr>
        <p:spPr>
          <a:xfrm>
            <a:off x="7564281" y="1846510"/>
            <a:ext cx="649916" cy="432323"/>
          </a:xfrm>
          <a:prstGeom prst="rect">
            <a:avLst/>
          </a:prstGeom>
          <a:solidFill>
            <a:schemeClr val="bg1"/>
          </a:solidFill>
          <a:ln w="9525" cap="flat" cmpd="sng" algn="ctr">
            <a:solidFill>
              <a:schemeClr val="tx1"/>
            </a:solidFill>
            <a:prstDash val="sysDash"/>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900">
                <a:solidFill>
                  <a:schemeClr val="tx1"/>
                </a:solidFill>
                <a:latin typeface="Meiryo UI"/>
                <a:ea typeface="Meiryo UI"/>
              </a:rPr>
              <a:t>まん延防止等重点措置相当</a:t>
            </a:r>
            <a:endParaRPr lang="ja-JP" altLang="en-US" sz="800">
              <a:solidFill>
                <a:schemeClr val="tx1"/>
              </a:solidFill>
              <a:latin typeface="Meiryo UI"/>
              <a:ea typeface="Meiryo UI"/>
            </a:endParaRPr>
          </a:p>
        </p:txBody>
      </p:sp>
      <p:sp>
        <p:nvSpPr>
          <p:cNvPr id="1223" name="テキスト 57"/>
          <p:cNvSpPr txBox="1"/>
          <p:nvPr/>
        </p:nvSpPr>
        <p:spPr>
          <a:xfrm>
            <a:off x="0" y="5799448"/>
            <a:ext cx="9913194" cy="1060936"/>
          </a:xfrm>
          <a:prstGeom prst="rect">
            <a:avLst/>
          </a:prstGeom>
        </p:spPr>
        <p:txBody>
          <a:bodyPr wrap="square" anchor="b">
            <a:spAutoFit/>
          </a:bodyPr>
          <a:lstStyle/>
          <a:p>
            <a:pPr>
              <a:defRPr lang="ja-JP" altLang="en-US"/>
            </a:pPr>
            <a:r>
              <a:rPr lang="ja-JP" altLang="en-US" sz="900">
                <a:solidFill>
                  <a:schemeClr val="tx1"/>
                </a:solidFill>
                <a:latin typeface="Meiryo UI"/>
                <a:ea typeface="Meiryo UI"/>
              </a:rPr>
              <a:t>※1　判断指標については、「</a:t>
            </a:r>
            <a:r>
              <a:rPr lang="ja-JP" altLang="en-US" sz="900" b="0" u="none">
                <a:solidFill>
                  <a:schemeClr val="tx1"/>
                </a:solidFill>
                <a:uFill>
                  <a:solidFill>
                    <a:srgbClr val="FF0000"/>
                  </a:solidFill>
                </a:uFill>
                <a:latin typeface="Meiryo UI"/>
                <a:ea typeface="Meiryo UI"/>
              </a:rPr>
              <a:t>最大確保病床の占有率」や</a:t>
            </a:r>
            <a:r>
              <a:rPr lang="ja-JP" altLang="en-US" sz="900" b="0" u="none">
                <a:solidFill>
                  <a:schemeClr val="tx1"/>
                </a:solidFill>
                <a:uFill>
                  <a:solidFill>
                    <a:srgbClr val="FF0000"/>
                  </a:solidFill>
                </a:uFill>
                <a:latin typeface="Meiryo UI"/>
                <a:ea typeface="Meiryo UI"/>
              </a:rPr>
              <a:t>入院中の重症者数等</a:t>
            </a:r>
            <a:r>
              <a:rPr lang="ja-JP" altLang="en-US" sz="900" b="0" u="none">
                <a:solidFill>
                  <a:schemeClr val="tx1"/>
                </a:solidFill>
                <a:uFill>
                  <a:solidFill>
                    <a:srgbClr val="FF0000"/>
                  </a:solidFill>
                </a:uFill>
                <a:latin typeface="Meiryo UI"/>
                <a:ea typeface="Meiryo UI"/>
              </a:rPr>
              <a:t>のほか、従来活用してきた各種指標（</a:t>
            </a:r>
            <a:r>
              <a:rPr lang="ja-JP" altLang="en-US" sz="900" b="0" u="none">
                <a:solidFill>
                  <a:schemeClr val="tx1"/>
                </a:solidFill>
                <a:uFill>
                  <a:solidFill>
                    <a:srgbClr val="FF0000"/>
                  </a:solidFill>
                </a:uFill>
                <a:latin typeface="Meiryo UI"/>
                <a:ea typeface="Meiryo UI"/>
              </a:rPr>
              <a:t>直近７日間の新規感染者数、</a:t>
            </a:r>
            <a:r>
              <a:rPr lang="ja-JP" altLang="en-US" sz="900" b="0" u="none">
                <a:solidFill>
                  <a:schemeClr val="tx1"/>
                </a:solidFill>
                <a:uFill>
                  <a:solidFill>
                    <a:srgbClr val="FF0000"/>
                  </a:solidFill>
                </a:uFill>
                <a:latin typeface="Meiryo UI"/>
                <a:ea typeface="Meiryo UI"/>
              </a:rPr>
              <a:t>感染経路不明割合、</a:t>
            </a:r>
            <a:r>
              <a:rPr lang="ja-JP" altLang="en-US" sz="900" b="0" u="none">
                <a:solidFill>
                  <a:schemeClr val="tx1"/>
                </a:solidFill>
                <a:uFill>
                  <a:solidFill>
                    <a:srgbClr val="FF0000"/>
                  </a:solidFill>
                </a:uFill>
                <a:latin typeface="Meiryo UI"/>
                <a:ea typeface="Meiryo UI"/>
              </a:rPr>
              <a:t>PCR陽性率等）も</a:t>
            </a:r>
            <a:r>
              <a:rPr lang="ja-JP" altLang="en-US" sz="900" b="0" u="none">
                <a:solidFill>
                  <a:schemeClr val="tx1"/>
                </a:solidFill>
                <a:latin typeface="Meiryo UI"/>
                <a:ea typeface="Meiryo UI"/>
              </a:rPr>
              <a:t>考慮し、</a:t>
            </a:r>
            <a:r>
              <a:rPr lang="ja-JP" altLang="en-US" sz="900" b="0" u="none">
                <a:solidFill>
                  <a:schemeClr val="tx1"/>
                </a:solidFill>
                <a:latin typeface="Meiryo UI"/>
                <a:ea typeface="Meiryo UI"/>
              </a:rPr>
              <a:t>ス</a:t>
            </a:r>
            <a:r>
              <a:rPr lang="ja-JP" altLang="en-US" sz="900" b="0" u="none">
                <a:solidFill>
                  <a:schemeClr val="tx1"/>
                </a:solidFill>
                <a:latin typeface="Meiryo UI"/>
                <a:ea typeface="Meiryo UI"/>
              </a:rPr>
              <a:t>テージを</a:t>
            </a:r>
            <a:endParaRPr lang="ja-JP" altLang="en-US" sz="900" b="0" u="none">
              <a:solidFill>
                <a:schemeClr val="tx1"/>
              </a:solidFill>
              <a:latin typeface="Meiryo UI"/>
              <a:ea typeface="Meiryo UI"/>
            </a:endParaRPr>
          </a:p>
          <a:p>
            <a:pPr>
              <a:defRPr lang="ja-JP" altLang="en-US"/>
            </a:pPr>
            <a:r>
              <a:rPr lang="ja-JP" altLang="en-US" sz="900" b="0" u="none">
                <a:solidFill>
                  <a:schemeClr val="tx1"/>
                </a:solidFill>
                <a:latin typeface="Meiryo UI"/>
                <a:ea typeface="Meiryo UI"/>
              </a:rPr>
              <a:t>　　　 総合的</a:t>
            </a:r>
            <a:r>
              <a:rPr lang="ja-JP" altLang="en-US" sz="900" b="0" u="none">
                <a:solidFill>
                  <a:schemeClr val="tx1"/>
                </a:solidFill>
                <a:latin typeface="Meiryo UI"/>
                <a:ea typeface="Meiryo UI"/>
              </a:rPr>
              <a:t>に</a:t>
            </a:r>
            <a:r>
              <a:rPr lang="ja-JP" altLang="en-US" sz="900" b="0" u="none">
                <a:solidFill>
                  <a:schemeClr val="tx1"/>
                </a:solidFill>
                <a:latin typeface="Meiryo UI"/>
                <a:ea typeface="Meiryo UI"/>
              </a:rPr>
              <a:t>判断する。</a:t>
            </a:r>
            <a:r>
              <a:rPr lang="ja-JP" altLang="en-US" sz="900" b="0" u="none">
                <a:solidFill>
                  <a:schemeClr val="tx1"/>
                </a:solidFill>
                <a:latin typeface="Meiryo UI"/>
                <a:ea typeface="Meiryo UI"/>
              </a:rPr>
              <a:t>また、</a:t>
            </a:r>
            <a:r>
              <a:rPr lang="ja-JP" altLang="en-US" sz="900" b="0" u="none">
                <a:solidFill>
                  <a:schemeClr val="tx1"/>
                </a:solidFill>
                <a:latin typeface="Meiryo UI"/>
                <a:ea typeface="Meiryo UI"/>
              </a:rPr>
              <a:t>患者の発生が一部の地域に限定される場合は、当該地域のみを「注意」「警戒」とするなど、地域の実情に応じて柔軟に判断することがある。</a:t>
            </a:r>
            <a:r>
              <a:rPr lang="ja-JP" altLang="en-US" sz="900" b="0" u="none">
                <a:solidFill>
                  <a:schemeClr val="tx1"/>
                </a:solidFill>
                <a:latin typeface="Meiryo UI"/>
                <a:ea typeface="Meiryo UI"/>
              </a:rPr>
              <a:t> </a:t>
            </a:r>
            <a:endParaRPr lang="ja-JP" altLang="en-US" sz="900" b="0" u="none">
              <a:solidFill>
                <a:schemeClr val="tx1"/>
              </a:solidFill>
              <a:latin typeface="Meiryo UI"/>
              <a:ea typeface="Meiryo UI"/>
            </a:endParaRPr>
          </a:p>
          <a:p>
            <a:pPr>
              <a:defRPr lang="ja-JP" altLang="en-US"/>
            </a:pPr>
            <a:r>
              <a:rPr lang="ja-JP" altLang="en-US" sz="900" u="none">
                <a:solidFill>
                  <a:schemeClr val="tx1"/>
                </a:solidFill>
                <a:uFill>
                  <a:solidFill>
                    <a:srgbClr val="FF0000"/>
                  </a:solidFill>
                </a:uFill>
                <a:latin typeface="Meiryo UI"/>
                <a:ea typeface="Meiryo UI"/>
              </a:rPr>
              <a:t>※2　感染が急速に拡大し、医療提供体制のひっ迫が見込まれる場合等においては、強い行動制限を要請する場合がある。</a:t>
            </a:r>
            <a:endParaRPr lang="ja-JP" altLang="en-US" sz="900" u="none">
              <a:solidFill>
                <a:schemeClr val="tx1"/>
              </a:solidFill>
              <a:uFill>
                <a:solidFill>
                  <a:srgbClr val="FF0000"/>
                </a:solidFill>
              </a:uFill>
              <a:latin typeface="Meiryo UI"/>
              <a:ea typeface="Meiryo UI"/>
            </a:endParaRPr>
          </a:p>
          <a:p>
            <a:pPr>
              <a:defRPr lang="ja-JP" altLang="en-US"/>
            </a:pPr>
            <a:r>
              <a:rPr lang="ja-JP" altLang="en-US" sz="900" u="none">
                <a:solidFill>
                  <a:schemeClr val="tx1"/>
                </a:solidFill>
                <a:latin typeface="Meiryo UI"/>
                <a:ea typeface="Meiryo UI"/>
              </a:rPr>
              <a:t>※3　</a:t>
            </a:r>
            <a:r>
              <a:rPr lang="ja-JP" altLang="en-US" sz="900" u="none">
                <a:solidFill>
                  <a:schemeClr val="tx1"/>
                </a:solidFill>
                <a:latin typeface="Meiryo UI"/>
                <a:ea typeface="Meiryo UI"/>
              </a:rPr>
              <a:t>休業等を要請する「一定の業種」については、県内の感染事例や国の基本的対処方針等を考慮して決定するものとする。</a:t>
            </a:r>
            <a:r>
              <a:rPr lang="ja-JP" altLang="en-US" sz="900" u="none">
                <a:solidFill>
                  <a:schemeClr val="tx1"/>
                </a:solidFill>
                <a:uFill>
                  <a:solidFill>
                    <a:srgbClr val="FF0000"/>
                  </a:solidFill>
                </a:uFill>
                <a:latin typeface="Meiryo UI"/>
                <a:ea typeface="Meiryo UI"/>
              </a:rPr>
              <a:t>第三者認証制度の適用店舗については、営業時間短縮の要請を行わない場合もある。</a:t>
            </a:r>
            <a:endParaRPr lang="ja-JP" altLang="en-US" sz="900" u="none">
              <a:solidFill>
                <a:schemeClr val="tx1"/>
              </a:solidFill>
              <a:uFill>
                <a:solidFill>
                  <a:srgbClr val="FF0000"/>
                </a:solidFill>
              </a:uFill>
              <a:latin typeface="Meiryo UI"/>
              <a:ea typeface="Meiryo UI"/>
            </a:endParaRPr>
          </a:p>
          <a:p>
            <a:pPr>
              <a:defRPr lang="ja-JP" altLang="en-US"/>
            </a:pPr>
            <a:r>
              <a:rPr lang="ja-JP" altLang="en-US" sz="900" u="none">
                <a:solidFill>
                  <a:schemeClr val="tx1"/>
                </a:solidFill>
                <a:uFill>
                  <a:solidFill>
                    <a:srgbClr val="FF0000"/>
                  </a:solidFill>
                </a:uFill>
                <a:latin typeface="Meiryo UI"/>
                <a:ea typeface="Meiryo UI"/>
              </a:rPr>
              <a:t>※4　同居の家族のみの会食は、人数制限の対象としない。</a:t>
            </a:r>
            <a:endParaRPr lang="ja-JP" altLang="en-US" sz="900" u="none">
              <a:solidFill>
                <a:schemeClr val="tx1"/>
              </a:solidFill>
              <a:uFill>
                <a:solidFill>
                  <a:srgbClr val="FF0000"/>
                </a:solidFill>
              </a:uFill>
              <a:latin typeface="Meiryo UI"/>
              <a:ea typeface="Meiryo UI"/>
            </a:endParaRPr>
          </a:p>
          <a:p>
            <a:pPr>
              <a:defRPr lang="ja-JP" altLang="en-US"/>
            </a:pPr>
            <a:r>
              <a:rPr lang="ja-JP" altLang="en-US" sz="900" u="none">
                <a:solidFill>
                  <a:schemeClr val="tx1"/>
                </a:solidFill>
                <a:latin typeface="Meiryo UI"/>
                <a:ea typeface="Meiryo UI"/>
              </a:rPr>
              <a:t>※5　</a:t>
            </a:r>
            <a:r>
              <a:rPr lang="ja-JP" altLang="en-US" sz="900" u="sng">
                <a:solidFill>
                  <a:schemeClr val="tx1"/>
                </a:solidFill>
                <a:uFill>
                  <a:solidFill>
                    <a:srgbClr val="FF0000"/>
                  </a:solidFill>
                </a:uFill>
                <a:latin typeface="Meiryo UI"/>
                <a:ea typeface="Meiryo UI"/>
              </a:rPr>
              <a:t>「ワクチン・検査パッケージ制度」又は「対象者に対する全員検査」を活用することにより、制限を緩和するもの</a:t>
            </a:r>
            <a:endParaRPr lang="ja-JP" altLang="en-US" sz="900" u="sng">
              <a:solidFill>
                <a:schemeClr val="tx1"/>
              </a:solidFill>
              <a:uFill>
                <a:solidFill>
                  <a:srgbClr val="FF0000"/>
                </a:solidFill>
              </a:uFill>
              <a:latin typeface="Meiryo UI"/>
              <a:ea typeface="Meiryo UI"/>
            </a:endParaRPr>
          </a:p>
          <a:p>
            <a:pPr>
              <a:defRPr lang="ja-JP" altLang="en-US"/>
            </a:pPr>
            <a:r>
              <a:rPr lang="ja-JP" altLang="en-US" sz="900" u="none">
                <a:solidFill>
                  <a:schemeClr val="tx1"/>
                </a:solidFill>
                <a:latin typeface="Meiryo UI"/>
                <a:ea typeface="Meiryo UI"/>
              </a:rPr>
              <a:t>※6　県立学校については、文部科学省の「学校における新型コロナウイルス感染症に関する衛生管理マニュアル」</a:t>
            </a:r>
            <a:r>
              <a:rPr lang="ja-JP" altLang="en-US" sz="900" u="none">
                <a:solidFill>
                  <a:schemeClr val="tx1"/>
                </a:solidFill>
                <a:uFill>
                  <a:solidFill>
                    <a:srgbClr val="FF0000"/>
                  </a:solidFill>
                </a:uFill>
                <a:latin typeface="Meiryo UI"/>
                <a:ea typeface="Meiryo UI"/>
              </a:rPr>
              <a:t>や</a:t>
            </a:r>
            <a:r>
              <a:rPr lang="ja-JP" altLang="en-US" sz="900" u="none">
                <a:solidFill>
                  <a:schemeClr val="tx1"/>
                </a:solidFill>
                <a:uFill>
                  <a:solidFill>
                    <a:srgbClr val="FF0000"/>
                  </a:solidFill>
                </a:uFill>
                <a:latin typeface="Meiryo UI"/>
                <a:ea typeface="Meiryo UI"/>
              </a:rPr>
              <a:t>県教育委員会独自の基準に基づき、市町村毎の感染状況等を踏まえ、</a:t>
            </a:r>
            <a:r>
              <a:rPr lang="ja-JP" altLang="en-US" sz="900" u="none">
                <a:solidFill>
                  <a:schemeClr val="tx1"/>
                </a:solidFill>
                <a:latin typeface="Meiryo UI"/>
                <a:ea typeface="Meiryo UI"/>
              </a:rPr>
              <a:t>休業等を</a:t>
            </a:r>
            <a:r>
              <a:rPr lang="ja-JP" altLang="en-US" sz="900" u="none">
                <a:solidFill>
                  <a:schemeClr val="tx1"/>
                </a:solidFill>
                <a:latin typeface="Meiryo UI"/>
                <a:ea typeface="Meiryo UI"/>
              </a:rPr>
              <a:t>判断するものとする。</a:t>
            </a:r>
            <a:endParaRPr lang="ja-JP" altLang="en-US" sz="900" u="none">
              <a:solidFill>
                <a:schemeClr val="tx1"/>
              </a:solidFill>
              <a:latin typeface="Meiryo UI"/>
              <a:ea typeface="Meiryo UI"/>
            </a:endParaRPr>
          </a:p>
        </p:txBody>
      </p:sp>
      <p:sp>
        <p:nvSpPr>
          <p:cNvPr id="1224" name="直線 54"/>
          <p:cNvSpPr/>
          <p:nvPr/>
        </p:nvSpPr>
        <p:spPr>
          <a:xfrm flipH="1">
            <a:off x="4922227" y="3900354"/>
            <a:ext cx="0" cy="575608"/>
          </a:xfrm>
          <a:prstGeom prst="line">
            <a:avLst/>
          </a:prstGeom>
          <a:ln w="12700" cap="flat" cmpd="sng" algn="ctr">
            <a:solidFill>
              <a:schemeClr val="dk1"/>
            </a:solidFill>
            <a:prstDash val="solid"/>
            <a:miter lim="800000"/>
          </a:ln>
        </p:spPr>
        <p:style>
          <a:lnRef idx="1">
            <a:schemeClr val="dk1"/>
          </a:lnRef>
          <a:fillRef idx="0">
            <a:schemeClr val="dk1"/>
          </a:fillRef>
          <a:effectRef idx="0">
            <a:schemeClr val="dk1"/>
          </a:effectRef>
          <a:fontRef idx="minor">
            <a:schemeClr val="tx1"/>
          </a:fontRef>
        </p:style>
      </p:sp>
      <p:sp>
        <p:nvSpPr>
          <p:cNvPr id="1225" name="直線 57"/>
          <p:cNvSpPr/>
          <p:nvPr/>
        </p:nvSpPr>
        <p:spPr>
          <a:xfrm flipH="1">
            <a:off x="7428592" y="3449582"/>
            <a:ext cx="0" cy="444410"/>
          </a:xfrm>
          <a:prstGeom prst="line">
            <a:avLst/>
          </a:prstGeom>
          <a:ln w="12700" cap="flat" cmpd="sng" algn="ctr">
            <a:solidFill>
              <a:schemeClr val="dk1"/>
            </a:solidFill>
            <a:prstDash val="solid"/>
            <a:miter lim="800000"/>
          </a:ln>
        </p:spPr>
        <p:style>
          <a:lnRef idx="1">
            <a:schemeClr val="dk1"/>
          </a:lnRef>
          <a:fillRef idx="0">
            <a:schemeClr val="dk1"/>
          </a:fillRef>
          <a:effectRef idx="0">
            <a:schemeClr val="dk1"/>
          </a:effectRef>
          <a:fontRef idx="minor">
            <a:schemeClr val="tx1"/>
          </a:fontRef>
        </p:style>
      </p:sp>
      <p:sp>
        <p:nvSpPr>
          <p:cNvPr id="1226" name="四角形 59"/>
          <p:cNvSpPr/>
          <p:nvPr/>
        </p:nvSpPr>
        <p:spPr>
          <a:xfrm>
            <a:off x="5824204" y="3418164"/>
            <a:ext cx="1753164" cy="496306"/>
          </a:xfrm>
          <a:prstGeom prst="rect">
            <a:avLst/>
          </a:prstGeom>
          <a:no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indent="0" algn="l">
              <a:buNone/>
            </a:pPr>
            <a:r>
              <a:rPr kumimoji="1" lang="ja-JP" altLang="en-US" sz="1000" b="0" dirty="0">
                <a:solidFill>
                  <a:schemeClr val="tx1"/>
                </a:solidFill>
                <a:latin typeface="Meiryo UI"/>
                <a:ea typeface="Meiryo UI"/>
              </a:rPr>
              <a:t>一定の業種 ※3 の休業、</a:t>
            </a:r>
            <a:endParaRPr kumimoji="1" lang="ja-JP" altLang="en-US" sz="1000" b="0" dirty="0">
              <a:solidFill>
                <a:schemeClr val="tx1"/>
              </a:solidFill>
              <a:latin typeface="Meiryo UI"/>
              <a:ea typeface="Meiryo UI"/>
            </a:endParaRPr>
          </a:p>
          <a:p>
            <a:pPr marL="0" indent="0" algn="l">
              <a:buNone/>
            </a:pPr>
            <a:r>
              <a:rPr kumimoji="1" lang="ja-JP" altLang="en-US" sz="1000" b="0" dirty="0">
                <a:solidFill>
                  <a:schemeClr val="tx1"/>
                </a:solidFill>
                <a:latin typeface="Meiryo UI"/>
                <a:ea typeface="Meiryo UI"/>
              </a:rPr>
              <a:t>営業時間短縮の</a:t>
            </a:r>
            <a:r>
              <a:rPr kumimoji="1" lang="ja-JP" altLang="en-US" sz="1000" b="0" dirty="0">
                <a:solidFill>
                  <a:schemeClr val="tx1"/>
                </a:solidFill>
                <a:latin typeface="Meiryo UI"/>
                <a:ea typeface="Meiryo UI"/>
              </a:rPr>
              <a:t>要請の</a:t>
            </a:r>
            <a:r>
              <a:rPr kumimoji="1" lang="ja-JP" altLang="en-US" sz="1000" b="0" dirty="0">
                <a:solidFill>
                  <a:schemeClr val="tx1"/>
                </a:solidFill>
                <a:latin typeface="Meiryo UI"/>
                <a:ea typeface="Meiryo UI"/>
              </a:rPr>
              <a:t>検討</a:t>
            </a:r>
            <a:endParaRPr kumimoji="1" lang="ja-JP" altLang="en-US" sz="1100" b="0" u="none" dirty="0">
              <a:solidFill>
                <a:schemeClr val="tx1"/>
              </a:solidFill>
              <a:uFill>
                <a:solidFill>
                  <a:srgbClr val="FF0000"/>
                </a:solidFill>
              </a:uFill>
              <a:latin typeface="Meiryo UI"/>
              <a:ea typeface="Meiryo UI"/>
            </a:endParaRPr>
          </a:p>
        </p:txBody>
      </p:sp>
      <p:sp>
        <p:nvSpPr>
          <p:cNvPr id="1227" name="直線 62"/>
          <p:cNvSpPr/>
          <p:nvPr/>
        </p:nvSpPr>
        <p:spPr>
          <a:xfrm>
            <a:off x="8356600" y="1910516"/>
            <a:ext cx="0" cy="290919"/>
          </a:xfrm>
          <a:prstGeom prst="line">
            <a:avLst/>
          </a:prstGeom>
          <a:ln w="19050" cap="flat" cmpd="sng" algn="ctr">
            <a:solidFill>
              <a:schemeClr val="dk1"/>
            </a:solidFill>
            <a:prstDash val="solid"/>
            <a:miter lim="800000"/>
          </a:ln>
        </p:spPr>
        <p:style>
          <a:lnRef idx="1">
            <a:schemeClr val="dk1"/>
          </a:lnRef>
          <a:fillRef idx="0">
            <a:schemeClr val="dk1"/>
          </a:fillRef>
          <a:effectRef idx="0">
            <a:schemeClr val="dk1"/>
          </a:effectRef>
          <a:fontRef idx="minor">
            <a:schemeClr val="tx1"/>
          </a:fontRef>
        </p:style>
      </p:sp>
      <p:sp>
        <p:nvSpPr>
          <p:cNvPr id="1228" name="直線 63"/>
          <p:cNvSpPr/>
          <p:nvPr/>
        </p:nvSpPr>
        <p:spPr>
          <a:xfrm>
            <a:off x="7419109" y="1910516"/>
            <a:ext cx="0" cy="290919"/>
          </a:xfrm>
          <a:prstGeom prst="line">
            <a:avLst/>
          </a:prstGeom>
          <a:ln w="19050" cap="flat" cmpd="sng" algn="ctr">
            <a:solidFill>
              <a:schemeClr val="dk1"/>
            </a:solidFill>
            <a:prstDash val="solid"/>
            <a:miter lim="800000"/>
          </a:ln>
        </p:spPr>
        <p:style>
          <a:lnRef idx="1">
            <a:schemeClr val="dk1"/>
          </a:lnRef>
          <a:fillRef idx="0">
            <a:schemeClr val="dk1"/>
          </a:fillRef>
          <a:effectRef idx="0">
            <a:schemeClr val="dk1"/>
          </a:effectRef>
          <a:fontRef idx="minor">
            <a:schemeClr val="tx1"/>
          </a:fontRef>
        </p:style>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30" name="テキスト ボックス 3"/>
          <p:cNvSpPr txBox="1"/>
          <p:nvPr/>
        </p:nvSpPr>
        <p:spPr>
          <a:xfrm>
            <a:off x="0" y="0"/>
            <a:ext cx="9905999" cy="460772"/>
          </a:xfrm>
          <a:prstGeom prst="rect">
            <a:avLst/>
          </a:prstGeom>
          <a:solidFill>
            <a:schemeClr val="accent1">
              <a:lumMod val="60000"/>
              <a:lumOff val="40000"/>
            </a:schemeClr>
          </a:solidFill>
          <a:ln w="25400">
            <a:noFill/>
          </a:ln>
        </p:spPr>
        <p:txBody>
          <a:bodyPr wrap="square" rtlCol="0">
            <a:spAutoFit/>
          </a:bodyPr>
          <a:lstStyle/>
          <a:p>
            <a:pPr algn="ctr"/>
            <a:r>
              <a:rPr kumimoji="1" lang="ja-JP" altLang="en-US" sz="2400" b="0">
                <a:latin typeface="游ゴシック"/>
                <a:ea typeface="游ゴシック"/>
              </a:rPr>
              <a:t>第５波と第６波の感染経路の比較</a:t>
            </a:r>
            <a:endParaRPr kumimoji="1" lang="ja-JP" altLang="en-US" sz="2400" b="0">
              <a:latin typeface="游ゴシック"/>
              <a:ea typeface="游ゴシック"/>
            </a:endParaRPr>
          </a:p>
        </p:txBody>
      </p:sp>
      <p:graphicFrame>
        <p:nvGraphicFramePr>
          <p:cNvPr id="1231" name="四角形 33"/>
          <p:cNvGraphicFramePr>
            <a:graphicFrameLocks noGrp="1"/>
          </p:cNvGraphicFramePr>
          <p:nvPr>
            <p:extLst>
              <p:ext uri="{D42A27DB-BD31-4B8C-83A1-F6EECF244321}">
                <p14:modId xmlns:p14="http://schemas.microsoft.com/office/powerpoint/2010/main" val="758179112"/>
              </p:ext>
            </p:extLst>
          </p:nvPr>
        </p:nvGraphicFramePr>
        <p:xfrm>
          <a:off x="338290" y="1574832"/>
          <a:ext cx="9058217" cy="4586040"/>
        </p:xfrm>
        <a:graphic>
          <a:graphicData uri="http://schemas.openxmlformats.org/drawingml/2006/table">
            <a:tbl>
              <a:tblPr firstRow="1" bandRow="1">
                <a:tableStyleId>{FABFCF23-3B69-468F-B69F-88F6DE6A72F2}</a:tableStyleId>
              </a:tblPr>
              <a:tblGrid>
                <a:gridCol w="4363609"/>
                <a:gridCol w="2347303"/>
                <a:gridCol w="2347303"/>
              </a:tblGrid>
              <a:tr h="573255">
                <a:tc>
                  <a:txBody>
                    <a:bodyPr/>
                    <a:lstStyle/>
                    <a:p>
                      <a:pPr algn="ctr"/>
                      <a:r>
                        <a:rPr kumimoji="1" lang="ja-JP" altLang="en-US" sz="1600" b="1" dirty="0">
                          <a:solidFill>
                            <a:schemeClr val="bg1"/>
                          </a:solidFill>
                          <a:latin typeface="游ゴシック"/>
                          <a:ea typeface="游ゴシック"/>
                        </a:rPr>
                        <a:t>感染経路の傾向</a:t>
                      </a:r>
                      <a:r>
                        <a:rPr kumimoji="1" lang="en-US" altLang="ja-JP" sz="1600" b="1" dirty="0">
                          <a:solidFill>
                            <a:schemeClr val="bg1"/>
                          </a:solidFill>
                          <a:latin typeface="游ゴシック"/>
                          <a:ea typeface="游ゴシック"/>
                        </a:rPr>
                        <a:t>(</a:t>
                      </a:r>
                      <a:r>
                        <a:rPr kumimoji="1" lang="ja-JP" altLang="en-US" sz="1600" b="1" dirty="0">
                          <a:solidFill>
                            <a:schemeClr val="bg1"/>
                          </a:solidFill>
                          <a:latin typeface="游ゴシック"/>
                          <a:ea typeface="游ゴシック"/>
                        </a:rPr>
                        <a:t>キーワード</a:t>
                      </a:r>
                      <a:r>
                        <a:rPr kumimoji="1" lang="en-US" altLang="ja-JP" sz="1600" b="1" dirty="0">
                          <a:solidFill>
                            <a:schemeClr val="bg1"/>
                          </a:solidFill>
                          <a:latin typeface="游ゴシック"/>
                          <a:ea typeface="游ゴシック"/>
                        </a:rPr>
                        <a:t>)</a:t>
                      </a:r>
                      <a:r>
                        <a:rPr lang="ja-JP" altLang="en-US" sz="1600" b="1">
                          <a:solidFill>
                            <a:schemeClr val="bg1"/>
                          </a:solidFill>
                          <a:latin typeface="游ゴシック"/>
                          <a:ea typeface="游ゴシック"/>
                        </a:rPr>
                        <a:t>　</a:t>
                      </a:r>
                      <a:endParaRPr kumimoji="1" lang="ja-JP" altLang="en-US" sz="1600" b="1" dirty="0">
                        <a:solidFill>
                          <a:schemeClr val="bg1"/>
                        </a:solidFill>
                        <a:latin typeface="游ゴシック"/>
                        <a:ea typeface="游ゴシック"/>
                      </a:endParaRPr>
                    </a:p>
                  </a:txBody>
                  <a:tcPr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a:r>
                        <a:rPr lang="ja-JP" altLang="en-US" sz="1600" b="1">
                          <a:solidFill>
                            <a:schemeClr val="bg1"/>
                          </a:solidFill>
                          <a:latin typeface="游ゴシック"/>
                          <a:ea typeface="游ゴシック"/>
                        </a:rPr>
                        <a:t>第5波(8/25～8/31)</a:t>
                      </a:r>
                      <a:endParaRPr lang="ja-JP" altLang="en-US" sz="1600" b="1">
                        <a:solidFill>
                          <a:schemeClr val="bg1"/>
                        </a:solidFill>
                        <a:latin typeface="游ゴシック"/>
                        <a:ea typeface="游ゴシック"/>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a:r>
                        <a:rPr lang="ja-JP" altLang="en-US" sz="1600" b="1">
                          <a:solidFill>
                            <a:schemeClr val="bg1"/>
                          </a:solidFill>
                          <a:latin typeface="游ゴシック"/>
                          <a:ea typeface="游ゴシック"/>
                        </a:rPr>
                        <a:t>第6波(1/24～1/30)</a:t>
                      </a:r>
                      <a:endParaRPr lang="ja-JP" altLang="en-US" sz="1600" b="1">
                        <a:solidFill>
                          <a:schemeClr val="bg1"/>
                        </a:solidFill>
                        <a:latin typeface="游ゴシック"/>
                        <a:ea typeface="游ゴシック"/>
                      </a:endParaRPr>
                    </a:p>
                  </a:txBody>
                  <a:tcPr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extLst>
              </a:tr>
              <a:tr h="5732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a:latin typeface="游ゴシック"/>
                          <a:ea typeface="游ゴシック"/>
                        </a:rPr>
                        <a:t>家庭</a:t>
                      </a:r>
                      <a:endParaRPr sz="1600" b="1">
                        <a:latin typeface="游ゴシック"/>
                        <a:ea typeface="游ゴシック"/>
                      </a:endParaRPr>
                    </a:p>
                  </a:txBody>
                  <a:tcPr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600" b="1">
                          <a:solidFill>
                            <a:schemeClr val="tx1"/>
                          </a:solidFill>
                          <a:latin typeface="游ゴシック"/>
                          <a:ea typeface="游ゴシック"/>
                        </a:rPr>
                        <a:t>約185人(31.9％</a:t>
                      </a:r>
                      <a:r>
                        <a:rPr lang="ja-JP" altLang="en-US" sz="1600" b="1">
                          <a:solidFill>
                            <a:schemeClr val="tx1"/>
                          </a:solidFill>
                          <a:latin typeface="游ゴシック"/>
                          <a:ea typeface="游ゴシック"/>
                        </a:rPr>
                        <a:t>)</a:t>
                      </a:r>
                      <a:endParaRPr sz="1600" b="1">
                        <a:solidFill>
                          <a:schemeClr val="tx1"/>
                        </a:solidFill>
                        <a:latin typeface="游ゴシック"/>
                        <a:ea typeface="游ゴシック"/>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600" b="1">
                          <a:solidFill>
                            <a:schemeClr val="tx1"/>
                          </a:solidFill>
                          <a:latin typeface="游ゴシック"/>
                          <a:ea typeface="游ゴシック"/>
                        </a:rPr>
                        <a:t>約370人(35.2％</a:t>
                      </a:r>
                      <a:r>
                        <a:rPr lang="ja-JP" altLang="en-US" sz="1600" b="1">
                          <a:solidFill>
                            <a:schemeClr val="tx1"/>
                          </a:solidFill>
                          <a:latin typeface="游ゴシック"/>
                          <a:ea typeface="游ゴシック"/>
                        </a:rPr>
                        <a:t>)</a:t>
                      </a:r>
                      <a:endParaRPr sz="1600" b="1">
                        <a:solidFill>
                          <a:schemeClr val="tx1"/>
                        </a:solidFill>
                        <a:latin typeface="游ゴシック"/>
                        <a:ea typeface="游ゴシック"/>
                      </a:endParaRPr>
                    </a:p>
                  </a:txBody>
                  <a:tcPr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extLst>
              </a:tr>
              <a:tr h="573255">
                <a:tc>
                  <a:txBody>
                    <a:bodyPr/>
                    <a:lstStyle/>
                    <a:p>
                      <a:r>
                        <a:rPr kumimoji="1" lang="ja-JP" altLang="en-US" sz="1600" b="0">
                          <a:latin typeface="游ゴシック"/>
                          <a:ea typeface="游ゴシック"/>
                        </a:rPr>
                        <a:t>職場・サークル活動</a:t>
                      </a:r>
                      <a:endParaRPr sz="1600" b="0">
                        <a:latin typeface="游ゴシック"/>
                        <a:ea typeface="游ゴシック"/>
                      </a:endParaRPr>
                    </a:p>
                  </a:txBody>
                  <a:tcPr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a:r>
                        <a:rPr kumimoji="1" lang="ja-JP" altLang="en-US" sz="1600" b="0">
                          <a:solidFill>
                            <a:schemeClr val="tx1"/>
                          </a:solidFill>
                          <a:latin typeface="游ゴシック"/>
                          <a:ea typeface="游ゴシック"/>
                        </a:rPr>
                        <a:t>約70人(12.1％)</a:t>
                      </a:r>
                      <a:endParaRPr sz="1600" b="0">
                        <a:solidFill>
                          <a:schemeClr val="tx1"/>
                        </a:solidFill>
                        <a:latin typeface="游ゴシック"/>
                        <a:ea typeface="游ゴシック"/>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a:r>
                        <a:rPr kumimoji="1" lang="ja-JP" altLang="en-US" sz="1600" b="0">
                          <a:solidFill>
                            <a:schemeClr val="tx1"/>
                          </a:solidFill>
                          <a:latin typeface="游ゴシック"/>
                          <a:ea typeface="游ゴシック"/>
                        </a:rPr>
                        <a:t>約120人(11.4％)</a:t>
                      </a:r>
                      <a:endParaRPr sz="1600" b="0">
                        <a:solidFill>
                          <a:schemeClr val="tx1"/>
                        </a:solidFill>
                        <a:latin typeface="游ゴシック"/>
                        <a:ea typeface="游ゴシック"/>
                      </a:endParaRPr>
                    </a:p>
                  </a:txBody>
                  <a:tcPr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extLst>
              </a:tr>
              <a:tr h="573255">
                <a:tc>
                  <a:txBody>
                    <a:bodyPr/>
                    <a:lstStyle/>
                    <a:p>
                      <a:r>
                        <a:rPr kumimoji="1" lang="ja-JP" altLang="en-US" sz="1600" b="1" dirty="0" smtClean="0">
                          <a:solidFill>
                            <a:schemeClr val="tx1"/>
                          </a:solidFill>
                          <a:latin typeface="游ゴシック"/>
                          <a:ea typeface="游ゴシック"/>
                        </a:rPr>
                        <a:t>飲食</a:t>
                      </a:r>
                      <a:r>
                        <a:rPr kumimoji="1" lang="ja-JP" altLang="en-US" sz="1600" b="1" dirty="0" smtClean="0">
                          <a:solidFill>
                            <a:schemeClr val="tx1"/>
                          </a:solidFill>
                          <a:latin typeface="游ゴシック"/>
                          <a:ea typeface="游ゴシック"/>
                        </a:rPr>
                        <a:t>店</a:t>
                      </a:r>
                      <a:endParaRPr sz="1600" b="1">
                        <a:solidFill>
                          <a:schemeClr val="tx1"/>
                        </a:solidFill>
                        <a:latin typeface="游ゴシック"/>
                        <a:ea typeface="游ゴシック"/>
                      </a:endParaRPr>
                    </a:p>
                  </a:txBody>
                  <a:tcPr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a:r>
                        <a:rPr lang="ja-JP" altLang="en-US" sz="1600" b="1">
                          <a:solidFill>
                            <a:schemeClr val="tx1"/>
                          </a:solidFill>
                          <a:latin typeface="游ゴシック"/>
                          <a:ea typeface="游ゴシック"/>
                        </a:rPr>
                        <a:t>約55人(</a:t>
                      </a:r>
                      <a:r>
                        <a:rPr lang="ja-JP" altLang="en-US" sz="1600" b="1" u="sng">
                          <a:solidFill>
                            <a:srgbClr val="FF0000"/>
                          </a:solidFill>
                          <a:latin typeface="游ゴシック"/>
                          <a:ea typeface="游ゴシック"/>
                        </a:rPr>
                        <a:t>9.5％</a:t>
                      </a:r>
                      <a:r>
                        <a:rPr lang="ja-JP" altLang="en-US" sz="1600" b="1">
                          <a:solidFill>
                            <a:schemeClr val="tx1"/>
                          </a:solidFill>
                          <a:latin typeface="游ゴシック"/>
                          <a:ea typeface="游ゴシック"/>
                        </a:rPr>
                        <a:t>)</a:t>
                      </a:r>
                      <a:endParaRPr sz="1600" b="1">
                        <a:solidFill>
                          <a:schemeClr val="tx1"/>
                        </a:solidFill>
                        <a:latin typeface="游ゴシック"/>
                        <a:ea typeface="游ゴシック"/>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a:r>
                        <a:rPr lang="ja-JP" altLang="en-US" sz="1600" b="1">
                          <a:solidFill>
                            <a:schemeClr val="tx1"/>
                          </a:solidFill>
                          <a:latin typeface="游ゴシック"/>
                          <a:ea typeface="游ゴシック"/>
                        </a:rPr>
                        <a:t>約20人(</a:t>
                      </a:r>
                      <a:r>
                        <a:rPr lang="ja-JP" altLang="en-US" sz="1600" b="1" u="sng">
                          <a:solidFill>
                            <a:schemeClr val="accent1">
                              <a:lumMod val="50000"/>
                            </a:schemeClr>
                          </a:solidFill>
                          <a:latin typeface="游ゴシック"/>
                          <a:ea typeface="游ゴシック"/>
                        </a:rPr>
                        <a:t>1.9</a:t>
                      </a:r>
                      <a:r>
                        <a:rPr lang="ja-JP" altLang="en-US" sz="1600" b="1" u="sng">
                          <a:solidFill>
                            <a:schemeClr val="accent1">
                              <a:lumMod val="50000"/>
                            </a:schemeClr>
                          </a:solidFill>
                          <a:latin typeface="游ゴシック"/>
                          <a:ea typeface="游ゴシック"/>
                        </a:rPr>
                        <a:t>％</a:t>
                      </a:r>
                      <a:r>
                        <a:rPr lang="ja-JP" altLang="en-US" sz="1600" b="1">
                          <a:solidFill>
                            <a:schemeClr val="tx1"/>
                          </a:solidFill>
                          <a:latin typeface="游ゴシック"/>
                          <a:ea typeface="游ゴシック"/>
                        </a:rPr>
                        <a:t>)</a:t>
                      </a:r>
                      <a:endParaRPr lang="ja-JP" altLang="en-US" sz="1600" b="1">
                        <a:solidFill>
                          <a:schemeClr val="tx1"/>
                        </a:solidFill>
                        <a:latin typeface="游ゴシック"/>
                        <a:ea typeface="游ゴシック"/>
                      </a:endParaRPr>
                    </a:p>
                  </a:txBody>
                  <a:tcPr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extLst>
              </a:tr>
              <a:tr h="573255">
                <a:tc>
                  <a:txBody>
                    <a:bodyPr/>
                    <a:lstStyle/>
                    <a:p>
                      <a:r>
                        <a:rPr lang="ja-JP" altLang="en-US" sz="1600" b="1">
                          <a:solidFill>
                            <a:schemeClr val="tx1"/>
                          </a:solidFill>
                          <a:latin typeface="游ゴシック"/>
                          <a:ea typeface="游ゴシック"/>
                        </a:rPr>
                        <a:t>クラスター</a:t>
                      </a:r>
                      <a:r>
                        <a:rPr lang="ja-JP" altLang="en-US" sz="1600" b="1">
                          <a:solidFill>
                            <a:schemeClr val="tx1"/>
                          </a:solidFill>
                          <a:latin typeface="游ゴシック"/>
                          <a:ea typeface="游ゴシック"/>
                        </a:rPr>
                        <a:t>(医療機関、学校、乳幼児施設)</a:t>
                      </a:r>
                      <a:endParaRPr lang="ja-JP" altLang="en-US" sz="1600" b="1">
                        <a:solidFill>
                          <a:schemeClr val="tx1"/>
                        </a:solidFill>
                        <a:latin typeface="游ゴシック"/>
                        <a:ea typeface="游ゴシック"/>
                      </a:endParaRPr>
                    </a:p>
                  </a:txBody>
                  <a:tcPr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a:r>
                        <a:rPr lang="ja-JP" altLang="en-US" sz="1600" b="1">
                          <a:solidFill>
                            <a:schemeClr val="tx1"/>
                          </a:solidFill>
                          <a:latin typeface="游ゴシック"/>
                          <a:ea typeface="游ゴシック"/>
                        </a:rPr>
                        <a:t>約5人</a:t>
                      </a:r>
                      <a:r>
                        <a:rPr lang="ja-JP" altLang="en-US" sz="1600" b="1">
                          <a:solidFill>
                            <a:schemeClr val="tx1"/>
                          </a:solidFill>
                          <a:latin typeface="游ゴシック"/>
                          <a:ea typeface="游ゴシック"/>
                        </a:rPr>
                        <a:t>(</a:t>
                      </a:r>
                      <a:r>
                        <a:rPr lang="ja-JP" altLang="en-US" sz="1600" b="1" u="sng">
                          <a:solidFill>
                            <a:schemeClr val="accent1">
                              <a:lumMod val="50000"/>
                            </a:schemeClr>
                          </a:solidFill>
                          <a:latin typeface="游ゴシック"/>
                          <a:ea typeface="游ゴシック"/>
                        </a:rPr>
                        <a:t>0.9％</a:t>
                      </a:r>
                      <a:r>
                        <a:rPr lang="ja-JP" altLang="en-US" sz="1600" b="1">
                          <a:solidFill>
                            <a:schemeClr val="tx1"/>
                          </a:solidFill>
                          <a:latin typeface="游ゴシック"/>
                          <a:ea typeface="游ゴシック"/>
                        </a:rPr>
                        <a:t>)</a:t>
                      </a:r>
                      <a:endParaRPr lang="ja-JP" altLang="en-US" sz="1600" b="1">
                        <a:solidFill>
                          <a:schemeClr val="tx1"/>
                        </a:solidFill>
                        <a:latin typeface="游ゴシック"/>
                        <a:ea typeface="游ゴシック"/>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a:r>
                        <a:rPr lang="ja-JP" altLang="en-US" sz="1600" b="1">
                          <a:solidFill>
                            <a:schemeClr val="tx1"/>
                          </a:solidFill>
                          <a:latin typeface="游ゴシック"/>
                          <a:ea typeface="游ゴシック"/>
                        </a:rPr>
                        <a:t>約90人</a:t>
                      </a:r>
                      <a:r>
                        <a:rPr lang="ja-JP" altLang="en-US" sz="1600" b="1">
                          <a:solidFill>
                            <a:schemeClr val="tx1"/>
                          </a:solidFill>
                          <a:latin typeface="游ゴシック"/>
                          <a:ea typeface="游ゴシック"/>
                        </a:rPr>
                        <a:t>(</a:t>
                      </a:r>
                      <a:r>
                        <a:rPr lang="ja-JP" altLang="en-US" sz="1600" b="1" u="sng">
                          <a:solidFill>
                            <a:srgbClr val="FF0000"/>
                          </a:solidFill>
                          <a:latin typeface="游ゴシック"/>
                          <a:ea typeface="游ゴシック"/>
                        </a:rPr>
                        <a:t>8.6％</a:t>
                      </a:r>
                      <a:r>
                        <a:rPr lang="ja-JP" altLang="en-US" sz="1600" b="1">
                          <a:solidFill>
                            <a:schemeClr val="tx1"/>
                          </a:solidFill>
                          <a:latin typeface="游ゴシック"/>
                          <a:ea typeface="游ゴシック"/>
                        </a:rPr>
                        <a:t>)</a:t>
                      </a:r>
                      <a:endParaRPr lang="ja-JP" altLang="en-US" sz="1600" b="1">
                        <a:solidFill>
                          <a:schemeClr val="tx1"/>
                        </a:solidFill>
                        <a:latin typeface="游ゴシック"/>
                        <a:ea typeface="游ゴシック"/>
                      </a:endParaRPr>
                    </a:p>
                  </a:txBody>
                  <a:tcPr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extLst>
              </a:tr>
              <a:tr h="573255">
                <a:tc>
                  <a:txBody>
                    <a:bodyPr/>
                    <a:lstStyle/>
                    <a:p>
                      <a:r>
                        <a:rPr lang="ja-JP" altLang="en-US" sz="1600" b="0">
                          <a:solidFill>
                            <a:schemeClr val="tx1"/>
                          </a:solidFill>
                          <a:latin typeface="游ゴシック"/>
                          <a:ea typeface="游ゴシック"/>
                        </a:rPr>
                        <a:t>県外往来</a:t>
                      </a:r>
                      <a:r>
                        <a:rPr lang="ja-JP" altLang="en-US" sz="1600" b="0">
                          <a:solidFill>
                            <a:schemeClr val="tx1"/>
                          </a:solidFill>
                          <a:latin typeface="游ゴシック"/>
                          <a:ea typeface="游ゴシック"/>
                        </a:rPr>
                        <a:t>（</a:t>
                      </a:r>
                      <a:r>
                        <a:rPr lang="ja-JP" altLang="en-US" sz="1600" b="0">
                          <a:solidFill>
                            <a:schemeClr val="tx1"/>
                          </a:solidFill>
                          <a:latin typeface="游ゴシック"/>
                          <a:ea typeface="游ゴシック"/>
                        </a:rPr>
                        <a:t>帰省含む</a:t>
                      </a:r>
                      <a:r>
                        <a:rPr lang="ja-JP" altLang="en-US" sz="1600" b="0">
                          <a:solidFill>
                            <a:schemeClr val="tx1"/>
                          </a:solidFill>
                          <a:latin typeface="游ゴシック"/>
                          <a:ea typeface="游ゴシック"/>
                        </a:rPr>
                        <a:t>）</a:t>
                      </a:r>
                      <a:endParaRPr lang="ja-JP" altLang="en-US" sz="1600" b="0">
                        <a:solidFill>
                          <a:schemeClr val="tx1"/>
                        </a:solidFill>
                        <a:latin typeface="游ゴシック"/>
                        <a:ea typeface="游ゴシック"/>
                      </a:endParaRPr>
                    </a:p>
                  </a:txBody>
                  <a:tcPr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a:r>
                        <a:rPr lang="ja-JP" altLang="en-US" sz="1600" b="0">
                          <a:solidFill>
                            <a:schemeClr val="tx1"/>
                          </a:solidFill>
                          <a:latin typeface="游ゴシック"/>
                          <a:ea typeface="游ゴシック"/>
                        </a:rPr>
                        <a:t>約10人(1.7％)</a:t>
                      </a:r>
                      <a:endParaRPr sz="1600" b="0">
                        <a:solidFill>
                          <a:schemeClr val="tx1"/>
                        </a:solidFill>
                        <a:latin typeface="游ゴシック"/>
                        <a:ea typeface="游ゴシック"/>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a:r>
                        <a:rPr lang="ja-JP" altLang="en-US" sz="1600" b="0">
                          <a:solidFill>
                            <a:schemeClr val="tx1"/>
                          </a:solidFill>
                          <a:latin typeface="游ゴシック"/>
                          <a:ea typeface="游ゴシック"/>
                        </a:rPr>
                        <a:t>約5人(0.5％)</a:t>
                      </a:r>
                      <a:endParaRPr sz="1600" b="0">
                        <a:solidFill>
                          <a:schemeClr val="tx1"/>
                        </a:solidFill>
                        <a:latin typeface="游ゴシック"/>
                        <a:ea typeface="游ゴシック"/>
                      </a:endParaRPr>
                    </a:p>
                  </a:txBody>
                  <a:tcPr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extLst>
              </a:tr>
              <a:tr h="573255">
                <a:tc>
                  <a:txBody>
                    <a:bodyPr/>
                    <a:lstStyle/>
                    <a:p>
                      <a:r>
                        <a:rPr kumimoji="1" lang="ja-JP" altLang="en-US" sz="1600" b="0">
                          <a:solidFill>
                            <a:schemeClr val="tx1"/>
                          </a:solidFill>
                          <a:latin typeface="游ゴシック"/>
                          <a:ea typeface="游ゴシック"/>
                        </a:rPr>
                        <a:t>感染経路不明 </a:t>
                      </a:r>
                      <a:endParaRPr sz="1600" b="0">
                        <a:solidFill>
                          <a:schemeClr val="tx1"/>
                        </a:solidFill>
                        <a:latin typeface="游ゴシック"/>
                        <a:ea typeface="游ゴシック"/>
                      </a:endParaRPr>
                    </a:p>
                  </a:txBody>
                  <a:tcPr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a:r>
                        <a:rPr lang="ja-JP" altLang="en-US" sz="1600" b="0">
                          <a:solidFill>
                            <a:schemeClr val="tx1"/>
                          </a:solidFill>
                          <a:latin typeface="游ゴシック"/>
                          <a:ea typeface="游ゴシック"/>
                        </a:rPr>
                        <a:t>約255人(44.0％)</a:t>
                      </a:r>
                      <a:endParaRPr sz="1600" b="0">
                        <a:solidFill>
                          <a:schemeClr val="tx1"/>
                        </a:solidFill>
                        <a:latin typeface="游ゴシック"/>
                        <a:ea typeface="游ゴシック"/>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a:r>
                        <a:rPr lang="ja-JP" altLang="en-US" sz="1600" b="0">
                          <a:solidFill>
                            <a:schemeClr val="tx1"/>
                          </a:solidFill>
                          <a:latin typeface="游ゴシック"/>
                          <a:ea typeface="游ゴシック"/>
                        </a:rPr>
                        <a:t>約445人(43.4％)</a:t>
                      </a:r>
                      <a:endParaRPr sz="1600" b="0">
                        <a:solidFill>
                          <a:schemeClr val="tx1"/>
                        </a:solidFill>
                        <a:latin typeface="游ゴシック"/>
                        <a:ea typeface="游ゴシック"/>
                      </a:endParaRPr>
                    </a:p>
                  </a:txBody>
                  <a:tcPr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extLst>
              </a:tr>
              <a:tr h="573255">
                <a:tc>
                  <a:txBody>
                    <a:bodyPr/>
                    <a:lstStyle/>
                    <a:p>
                      <a:r>
                        <a:rPr lang="ja-JP" altLang="en-US" sz="1600" b="0">
                          <a:latin typeface="游ゴシック"/>
                          <a:ea typeface="游ゴシック"/>
                        </a:rPr>
                        <a:t>合計</a:t>
                      </a:r>
                      <a:endParaRPr lang="ja-JP" altLang="en-US" sz="1600" b="0">
                        <a:latin typeface="游ゴシック"/>
                        <a:ea typeface="游ゴシック"/>
                      </a:endParaRPr>
                    </a:p>
                  </a:txBody>
                  <a:tcPr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a:r>
                        <a:rPr lang="ja-JP" altLang="en-US" sz="1600" b="0">
                          <a:solidFill>
                            <a:schemeClr val="tx1"/>
                          </a:solidFill>
                          <a:latin typeface="游ゴシック"/>
                          <a:ea typeface="游ゴシック"/>
                        </a:rPr>
                        <a:t>約580人</a:t>
                      </a:r>
                      <a:endParaRPr sz="1600" b="0">
                        <a:solidFill>
                          <a:schemeClr val="tx1"/>
                        </a:solidFill>
                        <a:latin typeface="游ゴシック"/>
                        <a:ea typeface="游ゴシック"/>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r"/>
                      <a:r>
                        <a:rPr lang="ja-JP" altLang="en-US" sz="1600" b="0">
                          <a:solidFill>
                            <a:schemeClr val="tx1"/>
                          </a:solidFill>
                          <a:latin typeface="游ゴシック"/>
                          <a:ea typeface="游ゴシック"/>
                        </a:rPr>
                        <a:t>約1,050人</a:t>
                      </a:r>
                      <a:endParaRPr sz="1600" b="0">
                        <a:solidFill>
                          <a:schemeClr val="tx1"/>
                        </a:solidFill>
                        <a:latin typeface="游ゴシック"/>
                        <a:ea typeface="游ゴシック"/>
                      </a:endParaRPr>
                    </a:p>
                  </a:txBody>
                  <a:tcPr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extLst>
              </a:tr>
            </a:tbl>
          </a:graphicData>
        </a:graphic>
      </p:graphicFrame>
      <p:sp>
        <p:nvSpPr>
          <p:cNvPr id="1232" name="テキスト ボックス 48"/>
          <p:cNvSpPr txBox="1"/>
          <p:nvPr/>
        </p:nvSpPr>
        <p:spPr>
          <a:xfrm>
            <a:off x="283865" y="6160879"/>
            <a:ext cx="9515952" cy="399217"/>
          </a:xfrm>
          <a:prstGeom prst="rect">
            <a:avLst/>
          </a:prstGeom>
          <a:noFill/>
        </p:spPr>
        <p:txBody>
          <a:bodyPr wrap="square" rtlCol="0">
            <a:spAutoFit/>
          </a:bodyPr>
          <a:lstStyle/>
          <a:p>
            <a:r>
              <a:rPr kumimoji="1" lang="ja-JP" altLang="en-US" sz="1000">
                <a:latin typeface="MS Gothic" panose="020B0609070205080204" pitchFamily="49" charset="-128"/>
                <a:ea typeface="MS Gothic" panose="020B0609070205080204" pitchFamily="49" charset="-128"/>
              </a:rPr>
              <a:t>（</a:t>
            </a:r>
            <a:r>
              <a:rPr kumimoji="1" lang="ja-JP" altLang="en-US" sz="1000">
                <a:latin typeface="MS Gothic" panose="020B0609070205080204" pitchFamily="49" charset="-128"/>
                <a:ea typeface="MS Gothic" panose="020B0609070205080204" pitchFamily="49" charset="-128"/>
              </a:rPr>
              <a:t>注）</a:t>
            </a:r>
            <a:r>
              <a:rPr kumimoji="1" lang="ja-JP" altLang="en-US" sz="1000">
                <a:latin typeface="MS Gothic" panose="020B0609070205080204" pitchFamily="49" charset="-128"/>
                <a:ea typeface="MS Gothic" panose="020B0609070205080204" pitchFamily="49" charset="-128"/>
              </a:rPr>
              <a:t>感染経路の傾向</a:t>
            </a:r>
            <a:r>
              <a:rPr kumimoji="1" lang="ja-JP" altLang="en-US" sz="1000">
                <a:latin typeface="MS Gothic" panose="020B0609070205080204" pitchFamily="49" charset="-128"/>
                <a:ea typeface="MS Gothic" panose="020B0609070205080204" pitchFamily="49" charset="-128"/>
              </a:rPr>
              <a:t>（キーワード）については、必ずしもその場において感染が成立したことを確定するものではない。重複計上のため、合計は患者数と合致しない。</a:t>
            </a:r>
            <a:endParaRPr sz="1000"/>
          </a:p>
        </p:txBody>
      </p:sp>
      <p:sp>
        <p:nvSpPr>
          <p:cNvPr id="1233" name="図形 29"/>
          <p:cNvSpPr/>
          <p:nvPr/>
        </p:nvSpPr>
        <p:spPr>
          <a:xfrm>
            <a:off x="93732" y="518639"/>
            <a:ext cx="9712374" cy="937629"/>
          </a:xfrm>
          <a:prstGeom prst="flowChartProcess">
            <a:avLst/>
          </a:prstGeom>
          <a:no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l">
              <a:defRPr lang="ja-JP" altLang="en-US"/>
            </a:pPr>
            <a:r>
              <a:rPr lang="ja-JP" altLang="en-US" sz="1600">
                <a:solidFill>
                  <a:schemeClr val="tx1"/>
                </a:solidFill>
                <a:latin typeface="游ゴシック"/>
                <a:ea typeface="游ゴシック"/>
              </a:rPr>
              <a:t>○飲食店を契機とした感染の割合は全体の約2%と減少している。</a:t>
            </a:r>
            <a:endParaRPr lang="ja-JP" altLang="en-US" sz="1600">
              <a:solidFill>
                <a:schemeClr val="tx1"/>
              </a:solidFill>
              <a:latin typeface="游ゴシック"/>
              <a:ea typeface="游ゴシック"/>
            </a:endParaRPr>
          </a:p>
          <a:p>
            <a:pPr algn="l">
              <a:defRPr lang="ja-JP" altLang="en-US"/>
            </a:pPr>
            <a:r>
              <a:rPr lang="ja-JP" altLang="en-US" sz="1600">
                <a:solidFill>
                  <a:schemeClr val="tx1"/>
                </a:solidFill>
                <a:latin typeface="游ゴシック"/>
                <a:ea typeface="游ゴシック"/>
              </a:rPr>
              <a:t>○</a:t>
            </a:r>
            <a:r>
              <a:rPr lang="ja-JP" altLang="en-US" sz="1600">
                <a:solidFill>
                  <a:schemeClr val="tx1"/>
                </a:solidFill>
                <a:latin typeface="游ゴシック"/>
                <a:ea typeface="游ゴシック"/>
              </a:rPr>
              <a:t>一方、</a:t>
            </a:r>
            <a:r>
              <a:rPr lang="ja-JP" altLang="en-US" sz="1600">
                <a:solidFill>
                  <a:schemeClr val="tx1"/>
                </a:solidFill>
                <a:latin typeface="游ゴシック"/>
                <a:ea typeface="游ゴシック"/>
              </a:rPr>
              <a:t>家庭内、</a:t>
            </a:r>
            <a:r>
              <a:rPr lang="ja-JP" altLang="en-US" sz="1600">
                <a:solidFill>
                  <a:schemeClr val="tx1"/>
                </a:solidFill>
                <a:latin typeface="游ゴシック"/>
                <a:ea typeface="游ゴシック"/>
              </a:rPr>
              <a:t>乳幼児施設、学校など集団生活(活動)の場での感染が増加している。</a:t>
            </a:r>
            <a:endParaRPr lang="ja-JP" altLang="en-US" sz="1600">
              <a:solidFill>
                <a:schemeClr val="tx1"/>
              </a:solidFill>
              <a:latin typeface="游ゴシック"/>
              <a:ea typeface="游ゴシック"/>
            </a:endParaRPr>
          </a:p>
          <a:p>
            <a:pPr algn="l">
              <a:defRPr lang="ja-JP" altLang="en-US"/>
            </a:pPr>
            <a:r>
              <a:rPr lang="ja-JP" altLang="en-US" sz="1600">
                <a:solidFill>
                  <a:schemeClr val="tx1"/>
                </a:solidFill>
                <a:latin typeface="游ゴシック"/>
                <a:ea typeface="游ゴシック"/>
              </a:rPr>
              <a:t>　→</a:t>
            </a:r>
            <a:r>
              <a:rPr lang="ja-JP" altLang="en-US" sz="1600">
                <a:solidFill>
                  <a:srgbClr val="FF0000"/>
                </a:solidFill>
                <a:latin typeface="游ゴシック"/>
                <a:ea typeface="游ゴシック"/>
              </a:rPr>
              <a:t>感染性が高い</a:t>
            </a:r>
            <a:r>
              <a:rPr lang="ja-JP" altLang="en-US" sz="1600">
                <a:solidFill>
                  <a:srgbClr val="FF0000"/>
                </a:solidFill>
                <a:latin typeface="游ゴシック"/>
                <a:ea typeface="游ゴシック"/>
              </a:rPr>
              <a:t>オミクロン株</a:t>
            </a:r>
            <a:r>
              <a:rPr lang="ja-JP" altLang="en-US" sz="1600">
                <a:solidFill>
                  <a:schemeClr val="tx1"/>
                </a:solidFill>
                <a:latin typeface="游ゴシック"/>
                <a:ea typeface="游ゴシック"/>
              </a:rPr>
              <a:t>の影響が見られる</a:t>
            </a:r>
            <a:r>
              <a:rPr lang="ja-JP" altLang="en-US" sz="1600">
                <a:solidFill>
                  <a:schemeClr val="tx1"/>
                </a:solidFill>
                <a:latin typeface="游ゴシック"/>
                <a:ea typeface="游ゴシック"/>
              </a:rPr>
              <a:t>。</a:t>
            </a:r>
            <a:endParaRPr lang="ja-JP" altLang="en-US" sz="1600">
              <a:solidFill>
                <a:schemeClr val="tx1"/>
              </a:solidFill>
              <a:latin typeface="游ゴシック"/>
              <a:ea typeface="游ゴシック"/>
            </a:endParaRPr>
          </a:p>
        </p:txBody>
      </p:sp>
    </p:spTree>
    <p:extLst>
      <p:ext uri="{BB962C8B-B14F-4D97-AF65-F5344CB8AC3E}">
        <p14:creationId xmlns:p14="http://schemas.microsoft.com/office/powerpoint/2010/main" val="364070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pic>
        <p:nvPicPr>
          <p:cNvPr id="1239" name="図 13"/>
          <p:cNvPicPr>
            <a:picLocks noChangeAspect="1"/>
          </p:cNvPicPr>
          <p:nvPr/>
        </p:nvPicPr>
        <p:blipFill>
          <a:blip r:embed="rId1"/>
          <a:srcRect l="20856" t="15175" r="20990" b="11803"/>
          <a:stretch>
            <a:fillRect/>
          </a:stretch>
        </p:blipFill>
        <p:spPr>
          <a:xfrm>
            <a:off x="344050" y="169051"/>
            <a:ext cx="9352896" cy="6602947"/>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41" name="四角形 13"/>
          <p:cNvSpPr/>
          <p:nvPr/>
        </p:nvSpPr>
        <p:spPr>
          <a:xfrm>
            <a:off x="272480" y="800645"/>
            <a:ext cx="9361040" cy="5708307"/>
          </a:xfrm>
          <a:prstGeom prst="rect">
            <a:avLst/>
          </a:prstGeom>
          <a:solidFill>
            <a:schemeClr val="accent1">
              <a:lumMod val="20000"/>
              <a:lumOff val="80000"/>
            </a:schemeClr>
          </a:solidFill>
          <a:ln w="9525" cap="flat" cmpd="sng" algn="ctr">
            <a:solidFill>
              <a:srgbClr val="00800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lang="ja-JP" altLang="en-US"/>
            </a:pPr>
            <a:endParaRPr lang="ja-JP" altLang="en-US" sz="2400">
              <a:solidFill>
                <a:schemeClr val="tx1"/>
              </a:solidFill>
              <a:latin typeface="Meiryo UI"/>
              <a:ea typeface="Meiryo UI"/>
            </a:endParaRPr>
          </a:p>
        </p:txBody>
      </p:sp>
      <p:sp>
        <p:nvSpPr>
          <p:cNvPr id="1242" name="四角形 14"/>
          <p:cNvSpPr/>
          <p:nvPr/>
        </p:nvSpPr>
        <p:spPr>
          <a:xfrm>
            <a:off x="489000" y="5445000"/>
            <a:ext cx="9069306" cy="859272"/>
          </a:xfrm>
          <a:prstGeom prst="rect">
            <a:avLst/>
          </a:prstGeom>
          <a:noFill/>
          <a:ln w="9525"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2400" b="1" dirty="0" smtClean="0">
                <a:solidFill>
                  <a:schemeClr val="tx1"/>
                </a:solidFill>
                <a:latin typeface="Meiryo UI"/>
                <a:ea typeface="Meiryo UI"/>
              </a:rPr>
              <a:t>○　</a:t>
            </a:r>
            <a:r>
              <a:rPr lang="ja-JP" altLang="en-US" sz="2400" b="1" dirty="0" smtClean="0">
                <a:solidFill>
                  <a:srgbClr val="FF0000"/>
                </a:solidFill>
                <a:latin typeface="Meiryo UI"/>
                <a:ea typeface="Meiryo UI"/>
              </a:rPr>
              <a:t>家庭内、保育所・幼稚園、学校、職場</a:t>
            </a:r>
            <a:r>
              <a:rPr lang="ja-JP" altLang="en-US" sz="2400" b="1" dirty="0" smtClean="0">
                <a:solidFill>
                  <a:schemeClr val="tx1"/>
                </a:solidFill>
                <a:latin typeface="Meiryo UI"/>
                <a:ea typeface="Meiryo UI"/>
              </a:rPr>
              <a:t>での</a:t>
            </a:r>
            <a:r>
              <a:rPr lang="ja-JP" altLang="en-US" sz="2400" b="1" dirty="0" smtClean="0">
                <a:solidFill>
                  <a:schemeClr val="tx1"/>
                </a:solidFill>
                <a:latin typeface="Meiryo UI"/>
                <a:ea typeface="Meiryo UI"/>
              </a:rPr>
              <a:t>感染事例が</a:t>
            </a:r>
            <a:r>
              <a:rPr lang="ja-JP" altLang="en-US" sz="2400" b="1" dirty="0" smtClean="0">
                <a:solidFill>
                  <a:schemeClr val="tx1"/>
                </a:solidFill>
                <a:latin typeface="Meiryo UI"/>
                <a:ea typeface="Meiryo UI"/>
              </a:rPr>
              <a:t>多い。</a:t>
            </a:r>
            <a:endParaRPr lang="ja-JP" altLang="en-US" sz="2400" b="1" dirty="0">
              <a:solidFill>
                <a:srgbClr val="FF0000"/>
              </a:solidFill>
              <a:latin typeface="Meiryo UI"/>
              <a:ea typeface="Meiryo UI"/>
            </a:endParaRPr>
          </a:p>
          <a:p>
            <a:r>
              <a:rPr lang="ja-JP" altLang="en-US" sz="2400" b="1" dirty="0" smtClean="0">
                <a:solidFill>
                  <a:schemeClr val="tx1"/>
                </a:solidFill>
                <a:latin typeface="Meiryo UI"/>
                <a:ea typeface="Meiryo UI"/>
              </a:rPr>
              <a:t>　</a:t>
            </a:r>
            <a:r>
              <a:rPr lang="ja-JP" altLang="en-US" sz="2400" b="1" dirty="0" smtClean="0">
                <a:solidFill>
                  <a:schemeClr val="tx1"/>
                </a:solidFill>
                <a:latin typeface="Meiryo UI"/>
                <a:ea typeface="Meiryo UI"/>
              </a:rPr>
              <a:t>　</a:t>
            </a:r>
            <a:r>
              <a:rPr lang="ja-JP" altLang="en-US" sz="2000" b="1" dirty="0" smtClean="0">
                <a:solidFill>
                  <a:schemeClr val="tx1"/>
                </a:solidFill>
                <a:latin typeface="Meiryo UI"/>
                <a:ea typeface="Meiryo UI"/>
              </a:rPr>
              <a:t>（保育所・幼稚園、学校、職場ではクラスターも多く発生）</a:t>
            </a:r>
            <a:endParaRPr lang="ja-JP" altLang="en-US" sz="2400" b="1" dirty="0" smtClean="0">
              <a:solidFill>
                <a:schemeClr val="tx1"/>
              </a:solidFill>
              <a:latin typeface="Meiryo UI"/>
              <a:ea typeface="Meiryo UI"/>
            </a:endParaRPr>
          </a:p>
        </p:txBody>
      </p:sp>
      <p:sp>
        <p:nvSpPr>
          <p:cNvPr id="1243" name="四角形 16"/>
          <p:cNvSpPr/>
          <p:nvPr/>
        </p:nvSpPr>
        <p:spPr>
          <a:xfrm>
            <a:off x="489524" y="1053000"/>
            <a:ext cx="9213318" cy="1132417"/>
          </a:xfrm>
          <a:prstGeom prst="rect">
            <a:avLst/>
          </a:prstGeom>
          <a:noFill/>
          <a:ln w="9525"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lstStyle/>
          <a:p>
            <a:pPr algn="l">
              <a:defRPr lang="ja-JP" altLang="en-US"/>
            </a:pPr>
            <a:r>
              <a:rPr lang="ja-JP" altLang="en-US" sz="2400" b="1" dirty="0" smtClean="0">
                <a:solidFill>
                  <a:schemeClr val="tx1"/>
                </a:solidFill>
                <a:latin typeface="Meiryo UI"/>
                <a:ea typeface="Meiryo UI"/>
              </a:rPr>
              <a:t>○　県内での感染はオミクロン株が約９割</a:t>
            </a:r>
            <a:endParaRPr lang="ja-JP" altLang="en-US" sz="2400" b="1" dirty="0" smtClean="0">
              <a:solidFill>
                <a:schemeClr val="tx1"/>
              </a:solidFill>
              <a:latin typeface="Meiryo UI"/>
              <a:ea typeface="Meiryo UI"/>
            </a:endParaRPr>
          </a:p>
          <a:p>
            <a:pPr algn="l">
              <a:defRPr lang="ja-JP" altLang="en-US"/>
            </a:pPr>
            <a:r>
              <a:rPr lang="ja-JP" altLang="en-US" sz="2400" b="1" dirty="0" smtClean="0">
                <a:solidFill>
                  <a:schemeClr val="tx1"/>
                </a:solidFill>
                <a:latin typeface="Meiryo UI"/>
                <a:ea typeface="Meiryo UI"/>
              </a:rPr>
              <a:t>○　</a:t>
            </a:r>
            <a:r>
              <a:rPr lang="ja-JP" altLang="en-US" sz="2400" b="1" dirty="0" smtClean="0">
                <a:solidFill>
                  <a:schemeClr val="tx1"/>
                </a:solidFill>
                <a:latin typeface="Meiryo UI"/>
                <a:ea typeface="Meiryo UI"/>
              </a:rPr>
              <a:t>オミクロン株は</a:t>
            </a:r>
            <a:r>
              <a:rPr lang="ja-JP" altLang="en-US" sz="2400" b="1" dirty="0" smtClean="0">
                <a:solidFill>
                  <a:schemeClr val="tx1"/>
                </a:solidFill>
                <a:latin typeface="Meiryo UI"/>
                <a:ea typeface="Meiryo UI"/>
              </a:rPr>
              <a:t>デルタ株と比較すると</a:t>
            </a:r>
            <a:r>
              <a:rPr lang="ja-JP" altLang="en-US" sz="2400" b="1" dirty="0" smtClean="0">
                <a:solidFill>
                  <a:schemeClr val="tx1"/>
                </a:solidFill>
                <a:latin typeface="Meiryo UI"/>
                <a:ea typeface="Meiryo UI"/>
              </a:rPr>
              <a:t>、</a:t>
            </a:r>
            <a:r>
              <a:rPr lang="ja-JP" altLang="en-US" sz="2400" b="1" dirty="0" smtClean="0">
                <a:solidFill>
                  <a:srgbClr val="FF0000"/>
                </a:solidFill>
                <a:latin typeface="Meiryo UI"/>
                <a:ea typeface="Meiryo UI"/>
              </a:rPr>
              <a:t>感染力は強い</a:t>
            </a:r>
            <a:r>
              <a:rPr lang="ja-JP" altLang="en-US" sz="2400" b="1" dirty="0" smtClean="0">
                <a:solidFill>
                  <a:schemeClr val="tx1"/>
                </a:solidFill>
                <a:latin typeface="Meiryo UI"/>
                <a:ea typeface="Meiryo UI"/>
              </a:rPr>
              <a:t>が</a:t>
            </a:r>
            <a:r>
              <a:rPr lang="ja-JP" altLang="en-US" sz="2400" b="1" dirty="0" smtClean="0">
                <a:solidFill>
                  <a:srgbClr val="FF0000"/>
                </a:solidFill>
                <a:latin typeface="Meiryo UI"/>
                <a:ea typeface="Meiryo UI"/>
              </a:rPr>
              <a:t>重症化の</a:t>
            </a:r>
            <a:endParaRPr lang="ja-JP" altLang="en-US" sz="2400" b="1" dirty="0" smtClean="0">
              <a:solidFill>
                <a:schemeClr val="tx1"/>
              </a:solidFill>
              <a:latin typeface="Meiryo UI"/>
              <a:ea typeface="Meiryo UI"/>
            </a:endParaRPr>
          </a:p>
          <a:p>
            <a:pPr algn="l">
              <a:defRPr lang="ja-JP" altLang="en-US"/>
            </a:pPr>
            <a:r>
              <a:rPr lang="ja-JP" altLang="en-US" sz="2400" b="1" dirty="0" smtClean="0">
                <a:solidFill>
                  <a:srgbClr val="FF0000"/>
                </a:solidFill>
                <a:latin typeface="Meiryo UI"/>
                <a:ea typeface="Meiryo UI"/>
              </a:rPr>
              <a:t>　</a:t>
            </a:r>
            <a:r>
              <a:rPr lang="ja-JP" altLang="en-US" sz="2400" b="1" dirty="0" smtClean="0">
                <a:solidFill>
                  <a:srgbClr val="FF0000"/>
                </a:solidFill>
                <a:latin typeface="Meiryo UI"/>
                <a:ea typeface="Meiryo UI"/>
              </a:rPr>
              <a:t> </a:t>
            </a:r>
            <a:r>
              <a:rPr lang="ja-JP" altLang="en-US" sz="2400" b="1" dirty="0">
                <a:solidFill>
                  <a:srgbClr val="FF0000"/>
                </a:solidFill>
                <a:latin typeface="Meiryo UI"/>
                <a:ea typeface="Meiryo UI"/>
              </a:rPr>
              <a:t>リスク</a:t>
            </a:r>
            <a:r>
              <a:rPr lang="ja-JP" altLang="en-US" sz="2400" b="1" dirty="0" smtClean="0">
                <a:solidFill>
                  <a:srgbClr val="FF0000"/>
                </a:solidFill>
                <a:latin typeface="Meiryo UI"/>
                <a:ea typeface="Meiryo UI"/>
              </a:rPr>
              <a:t>は</a:t>
            </a:r>
            <a:r>
              <a:rPr lang="ja-JP" altLang="en-US" sz="2400" b="1" dirty="0" smtClean="0">
                <a:solidFill>
                  <a:srgbClr val="FF0000"/>
                </a:solidFill>
                <a:latin typeface="Meiryo UI"/>
                <a:ea typeface="Meiryo UI"/>
              </a:rPr>
              <a:t>低い</a:t>
            </a:r>
            <a:r>
              <a:rPr lang="ja-JP" altLang="en-US" sz="2400" b="1" dirty="0">
                <a:solidFill>
                  <a:schemeClr val="tx1"/>
                </a:solidFill>
                <a:latin typeface="Meiryo UI"/>
                <a:ea typeface="Meiryo UI"/>
              </a:rPr>
              <a:t>（入院</a:t>
            </a:r>
            <a:r>
              <a:rPr lang="ja-JP" altLang="en-US" sz="2400" b="1" dirty="0">
                <a:solidFill>
                  <a:schemeClr val="tx1"/>
                </a:solidFill>
                <a:latin typeface="Meiryo UI"/>
                <a:ea typeface="Meiryo UI"/>
              </a:rPr>
              <a:t>が必要</a:t>
            </a:r>
            <a:r>
              <a:rPr lang="ja-JP" altLang="en-US" sz="2400" b="1" dirty="0">
                <a:solidFill>
                  <a:schemeClr val="tx1"/>
                </a:solidFill>
                <a:latin typeface="Meiryo UI"/>
                <a:ea typeface="Meiryo UI"/>
              </a:rPr>
              <a:t>な方の割合は大幅に減少）</a:t>
            </a:r>
            <a:endParaRPr lang="ja-JP" altLang="en-US" sz="2400" b="1" dirty="0" smtClean="0">
              <a:solidFill>
                <a:schemeClr val="tx1"/>
              </a:solidFill>
              <a:latin typeface="Meiryo UI"/>
              <a:ea typeface="Meiryo UI"/>
            </a:endParaRPr>
          </a:p>
          <a:p>
            <a:pPr algn="l">
              <a:defRPr lang="ja-JP" altLang="en-US"/>
            </a:pPr>
            <a:r>
              <a:rPr lang="ja-JP" altLang="en-US" sz="2400" b="1" dirty="0">
                <a:solidFill>
                  <a:schemeClr val="tx1"/>
                </a:solidFill>
                <a:latin typeface="Meiryo UI"/>
                <a:ea typeface="Meiryo UI"/>
              </a:rPr>
              <a:t>○</a:t>
            </a:r>
            <a:r>
              <a:rPr lang="ja-JP" altLang="en-US" sz="2400" b="1" dirty="0">
                <a:solidFill>
                  <a:schemeClr val="tx1"/>
                </a:solidFill>
                <a:latin typeface="Meiryo UI"/>
                <a:ea typeface="Meiryo UI"/>
              </a:rPr>
              <a:t>　</a:t>
            </a:r>
            <a:r>
              <a:rPr lang="ja-JP" altLang="en-US" sz="2400" b="1" dirty="0">
                <a:solidFill>
                  <a:schemeClr val="tx1"/>
                </a:solidFill>
                <a:latin typeface="Meiryo UI"/>
                <a:ea typeface="Meiryo UI"/>
              </a:rPr>
              <a:t>しかしながら</a:t>
            </a:r>
            <a:r>
              <a:rPr lang="ja-JP" altLang="en-US" sz="2400" b="1" dirty="0">
                <a:solidFill>
                  <a:schemeClr val="tx1"/>
                </a:solidFill>
                <a:latin typeface="Meiryo UI"/>
                <a:ea typeface="Meiryo UI"/>
              </a:rPr>
              <a:t>、</a:t>
            </a:r>
            <a:r>
              <a:rPr lang="ja-JP" altLang="en-US" sz="2400" b="1" dirty="0">
                <a:solidFill>
                  <a:schemeClr val="tx1"/>
                </a:solidFill>
                <a:latin typeface="Meiryo UI"/>
                <a:ea typeface="Meiryo UI"/>
              </a:rPr>
              <a:t>感染者の</a:t>
            </a:r>
            <a:r>
              <a:rPr lang="ja-JP" altLang="en-US" sz="2400" b="1" dirty="0">
                <a:solidFill>
                  <a:schemeClr val="tx1"/>
                </a:solidFill>
                <a:latin typeface="Meiryo UI"/>
                <a:ea typeface="Meiryo UI"/>
              </a:rPr>
              <a:t>拡大は</a:t>
            </a:r>
            <a:r>
              <a:rPr lang="ja-JP" altLang="en-US" sz="2400" b="1" dirty="0">
                <a:solidFill>
                  <a:schemeClr val="tx1"/>
                </a:solidFill>
                <a:latin typeface="Meiryo UI"/>
                <a:ea typeface="Meiryo UI"/>
              </a:rPr>
              <a:t>結果的に</a:t>
            </a:r>
            <a:r>
              <a:rPr lang="ja-JP" altLang="en-US" sz="2400" b="1" dirty="0">
                <a:solidFill>
                  <a:schemeClr val="tx1"/>
                </a:solidFill>
                <a:latin typeface="Meiryo UI"/>
                <a:ea typeface="Meiryo UI"/>
              </a:rPr>
              <a:t>重症者数</a:t>
            </a:r>
            <a:r>
              <a:rPr lang="ja-JP" altLang="en-US" sz="2400" b="1" dirty="0">
                <a:solidFill>
                  <a:schemeClr val="tx1"/>
                </a:solidFill>
                <a:latin typeface="Meiryo UI"/>
                <a:ea typeface="Meiryo UI"/>
              </a:rPr>
              <a:t>の</a:t>
            </a:r>
            <a:r>
              <a:rPr lang="ja-JP" altLang="en-US" sz="2400" b="1" dirty="0">
                <a:solidFill>
                  <a:schemeClr val="tx1"/>
                </a:solidFill>
                <a:latin typeface="Meiryo UI"/>
                <a:ea typeface="Meiryo UI"/>
              </a:rPr>
              <a:t>増加を</a:t>
            </a:r>
            <a:r>
              <a:rPr lang="ja-JP" altLang="en-US" sz="2400" b="1" dirty="0">
                <a:solidFill>
                  <a:schemeClr val="tx1"/>
                </a:solidFill>
                <a:latin typeface="Meiryo UI"/>
                <a:ea typeface="Meiryo UI"/>
              </a:rPr>
              <a:t>招く</a:t>
            </a:r>
            <a:endParaRPr lang="ja-JP" altLang="en-US" sz="2400" b="1" dirty="0">
              <a:solidFill>
                <a:schemeClr val="tx1"/>
              </a:solidFill>
              <a:latin typeface="Meiryo UI"/>
              <a:ea typeface="Meiryo UI"/>
            </a:endParaRPr>
          </a:p>
        </p:txBody>
      </p:sp>
      <p:sp>
        <p:nvSpPr>
          <p:cNvPr id="1244" name="四角形 12"/>
          <p:cNvSpPr/>
          <p:nvPr/>
        </p:nvSpPr>
        <p:spPr>
          <a:xfrm>
            <a:off x="200472" y="189000"/>
            <a:ext cx="9513598" cy="787224"/>
          </a:xfrm>
          <a:prstGeom prst="rect">
            <a:avLst/>
          </a:prstGeom>
          <a:solidFill>
            <a:srgbClr val="008000"/>
          </a:solidFill>
          <a:ln w="9525"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sz="2800" b="1" dirty="0" smtClean="0">
                <a:solidFill>
                  <a:schemeClr val="bg1"/>
                </a:solidFill>
                <a:latin typeface="Meiryo UI"/>
                <a:ea typeface="Meiryo UI"/>
              </a:rPr>
              <a:t>本</a:t>
            </a:r>
            <a:r>
              <a:rPr lang="ja-JP" altLang="en-US" sz="2800" b="1" dirty="0">
                <a:solidFill>
                  <a:schemeClr val="bg1"/>
                </a:solidFill>
                <a:latin typeface="Meiryo UI"/>
                <a:ea typeface="Meiryo UI"/>
              </a:rPr>
              <a:t>県</a:t>
            </a:r>
            <a:r>
              <a:rPr lang="ja-JP" altLang="en-US" sz="2800" b="1" dirty="0" smtClean="0">
                <a:solidFill>
                  <a:schemeClr val="bg1"/>
                </a:solidFill>
                <a:latin typeface="Meiryo UI"/>
                <a:ea typeface="Meiryo UI"/>
              </a:rPr>
              <a:t>に</a:t>
            </a:r>
            <a:r>
              <a:rPr lang="ja-JP" altLang="en-US" sz="2800" b="1" dirty="0">
                <a:solidFill>
                  <a:schemeClr val="bg1"/>
                </a:solidFill>
                <a:latin typeface="Meiryo UI"/>
                <a:ea typeface="Meiryo UI"/>
              </a:rPr>
              <a:t>お</a:t>
            </a:r>
            <a:r>
              <a:rPr lang="ja-JP" altLang="en-US" sz="2800" b="1" dirty="0" smtClean="0">
                <a:solidFill>
                  <a:schemeClr val="bg1"/>
                </a:solidFill>
                <a:latin typeface="Meiryo UI"/>
                <a:ea typeface="Meiryo UI"/>
              </a:rPr>
              <a:t>ける第６波</a:t>
            </a:r>
            <a:r>
              <a:rPr lang="ja-JP" altLang="en-US" sz="2800" b="1" dirty="0">
                <a:solidFill>
                  <a:schemeClr val="bg1"/>
                </a:solidFill>
                <a:latin typeface="Meiryo UI"/>
                <a:ea typeface="Meiryo UI"/>
              </a:rPr>
              <a:t>（オミクロン株による感染拡大）の特徴</a:t>
            </a:r>
            <a:endParaRPr sz="2600"/>
          </a:p>
        </p:txBody>
      </p:sp>
      <p:sp>
        <p:nvSpPr>
          <p:cNvPr id="1245" name="四角形 16"/>
          <p:cNvSpPr/>
          <p:nvPr/>
        </p:nvSpPr>
        <p:spPr>
          <a:xfrm>
            <a:off x="779710" y="3865728"/>
            <a:ext cx="9357290" cy="648065"/>
          </a:xfrm>
          <a:prstGeom prst="rect">
            <a:avLst/>
          </a:prstGeom>
          <a:noFill/>
          <a:ln w="9525"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t"/>
          <a:lstStyle/>
          <a:p>
            <a:pPr marL="0" indent="0">
              <a:lnSpc>
                <a:spcPct val="100000"/>
              </a:lnSpc>
              <a:spcBef>
                <a:spcPts val="0"/>
              </a:spcBef>
              <a:spcAft>
                <a:spcPts val="0"/>
              </a:spcAft>
              <a:buNone/>
            </a:pPr>
            <a:r>
              <a:rPr kumimoji="1" lang="ja-JP" altLang="en-US" sz="2200" b="0" u="none">
                <a:solidFill>
                  <a:schemeClr val="tx1"/>
                </a:solidFill>
                <a:uFill>
                  <a:solidFill>
                    <a:srgbClr val="FF0000"/>
                  </a:solidFill>
                </a:uFill>
                <a:latin typeface="Meiryo UI"/>
                <a:ea typeface="Meiryo UI"/>
              </a:rPr>
              <a:t>・　</a:t>
            </a:r>
            <a:r>
              <a:rPr kumimoji="1" lang="ja-JP" altLang="en-US" sz="2200" b="0" u="none">
                <a:solidFill>
                  <a:schemeClr val="tx1"/>
                </a:solidFill>
                <a:uFill>
                  <a:solidFill>
                    <a:srgbClr val="FF0000"/>
                  </a:solidFill>
                </a:uFill>
                <a:latin typeface="Meiryo UI"/>
                <a:ea typeface="Meiryo UI"/>
              </a:rPr>
              <a:t>症状のある方は、検査協力医療機関で受診してください</a:t>
            </a:r>
            <a:r>
              <a:rPr kumimoji="1" lang="ja-JP" altLang="en-US" sz="2000" b="0" u="none">
                <a:solidFill>
                  <a:schemeClr val="tx1"/>
                </a:solidFill>
                <a:uFill>
                  <a:solidFill>
                    <a:srgbClr val="FF0000"/>
                  </a:solidFill>
                </a:uFill>
                <a:latin typeface="Meiryo UI"/>
                <a:ea typeface="Meiryo UI"/>
              </a:rPr>
              <a:t>(</a:t>
            </a:r>
            <a:r>
              <a:rPr kumimoji="1" lang="ja-JP" altLang="en-US" sz="2000" b="0" u="none">
                <a:solidFill>
                  <a:schemeClr val="tx1"/>
                </a:solidFill>
                <a:uFill>
                  <a:solidFill>
                    <a:srgbClr val="FF0000"/>
                  </a:solidFill>
                </a:uFill>
                <a:latin typeface="Meiryo UI"/>
                <a:ea typeface="Meiryo UI"/>
              </a:rPr>
              <a:t>検査費用は無料</a:t>
            </a:r>
            <a:r>
              <a:rPr kumimoji="1" lang="ja-JP" altLang="en-US" sz="2000" b="0" u="none">
                <a:solidFill>
                  <a:schemeClr val="tx1"/>
                </a:solidFill>
                <a:uFill>
                  <a:solidFill>
                    <a:srgbClr val="FF0000"/>
                  </a:solidFill>
                </a:uFill>
                <a:latin typeface="Meiryo UI"/>
                <a:ea typeface="Meiryo UI"/>
              </a:rPr>
              <a:t>)</a:t>
            </a:r>
            <a:r>
              <a:rPr kumimoji="1" lang="ja-JP" altLang="en-US" sz="2200" b="0" u="none">
                <a:solidFill>
                  <a:schemeClr val="tx1"/>
                </a:solidFill>
                <a:uFill>
                  <a:solidFill>
                    <a:srgbClr val="FF0000"/>
                  </a:solidFill>
                </a:uFill>
                <a:latin typeface="Meiryo UI"/>
                <a:ea typeface="Meiryo UI"/>
              </a:rPr>
              <a:t>。</a:t>
            </a:r>
            <a:endParaRPr kumimoji="1" lang="ja-JP" altLang="en-US" sz="2200" b="0" u="none">
              <a:solidFill>
                <a:schemeClr val="tx1"/>
              </a:solidFill>
              <a:uFill>
                <a:solidFill>
                  <a:srgbClr val="FF0000"/>
                </a:solidFill>
              </a:uFill>
              <a:latin typeface="Meiryo UI"/>
              <a:ea typeface="Meiryo UI"/>
            </a:endParaRPr>
          </a:p>
          <a:p>
            <a:pPr marL="0" indent="0">
              <a:lnSpc>
                <a:spcPct val="100000"/>
              </a:lnSpc>
              <a:spcBef>
                <a:spcPts val="0"/>
              </a:spcBef>
              <a:spcAft>
                <a:spcPts val="0"/>
              </a:spcAft>
              <a:buNone/>
            </a:pPr>
            <a:r>
              <a:rPr kumimoji="1" lang="ja-JP" altLang="en-US" sz="2200" b="0" u="none">
                <a:solidFill>
                  <a:schemeClr val="tx1"/>
                </a:solidFill>
                <a:uFill>
                  <a:solidFill>
                    <a:srgbClr val="FF0000"/>
                  </a:solidFill>
                </a:uFill>
                <a:latin typeface="Meiryo UI"/>
                <a:ea typeface="Meiryo UI"/>
              </a:rPr>
              <a:t>・　無症状でもご不安のある方は、</a:t>
            </a:r>
            <a:r>
              <a:rPr kumimoji="1" lang="ja-JP" altLang="en-US" sz="2200" b="0" u="none">
                <a:solidFill>
                  <a:schemeClr val="tx1"/>
                </a:solidFill>
                <a:uFill>
                  <a:solidFill>
                    <a:srgbClr val="FF0000"/>
                  </a:solidFill>
                </a:uFill>
                <a:latin typeface="Meiryo UI"/>
                <a:ea typeface="Meiryo UI"/>
              </a:rPr>
              <a:t>県が設置する検査会場や薬局等</a:t>
            </a:r>
            <a:r>
              <a:rPr kumimoji="1" lang="ja-JP" altLang="en-US" sz="2200" b="0" u="none">
                <a:solidFill>
                  <a:schemeClr val="tx1"/>
                </a:solidFill>
                <a:uFill>
                  <a:solidFill>
                    <a:srgbClr val="FF0000"/>
                  </a:solidFill>
                </a:uFill>
                <a:latin typeface="Meiryo UI"/>
                <a:ea typeface="Meiryo UI"/>
              </a:rPr>
              <a:t>で</a:t>
            </a:r>
            <a:r>
              <a:rPr kumimoji="1" lang="ja-JP" altLang="en-US" sz="2200" b="0" u="none">
                <a:solidFill>
                  <a:schemeClr val="tx1"/>
                </a:solidFill>
                <a:uFill>
                  <a:solidFill>
                    <a:srgbClr val="FF0000"/>
                  </a:solidFill>
                </a:uFill>
                <a:latin typeface="Meiryo UI"/>
                <a:ea typeface="Meiryo UI"/>
              </a:rPr>
              <a:t>無料</a:t>
            </a:r>
            <a:endParaRPr kumimoji="1" lang="ja-JP" altLang="en-US" sz="2200" b="0" u="none">
              <a:solidFill>
                <a:schemeClr val="tx1"/>
              </a:solidFill>
              <a:uFill>
                <a:solidFill>
                  <a:srgbClr val="FF0000"/>
                </a:solidFill>
              </a:uFill>
              <a:latin typeface="Meiryo UI"/>
              <a:ea typeface="Meiryo UI"/>
            </a:endParaRPr>
          </a:p>
          <a:p>
            <a:pPr marL="0" indent="0">
              <a:lnSpc>
                <a:spcPct val="100000"/>
              </a:lnSpc>
              <a:spcBef>
                <a:spcPts val="0"/>
              </a:spcBef>
              <a:spcAft>
                <a:spcPts val="0"/>
              </a:spcAft>
              <a:buNone/>
            </a:pPr>
            <a:r>
              <a:rPr kumimoji="1" lang="ja-JP" altLang="en-US" sz="2200" b="0" u="none">
                <a:solidFill>
                  <a:schemeClr val="tx1"/>
                </a:solidFill>
                <a:uFill>
                  <a:solidFill>
                    <a:srgbClr val="FF0000"/>
                  </a:solidFill>
                </a:uFill>
                <a:latin typeface="Meiryo UI"/>
                <a:ea typeface="Meiryo UI"/>
              </a:rPr>
              <a:t> </a:t>
            </a:r>
            <a:r>
              <a:rPr kumimoji="1" lang="ja-JP" altLang="en-US" sz="2200" b="0" u="none">
                <a:solidFill>
                  <a:schemeClr val="tx1"/>
                </a:solidFill>
                <a:uFill>
                  <a:solidFill>
                    <a:srgbClr val="FF0000"/>
                  </a:solidFill>
                </a:uFill>
                <a:latin typeface="Meiryo UI"/>
                <a:ea typeface="Meiryo UI"/>
              </a:rPr>
              <a:t>検査</a:t>
            </a:r>
            <a:r>
              <a:rPr kumimoji="1" lang="ja-JP" altLang="en-US" sz="2200" b="0" u="none">
                <a:solidFill>
                  <a:schemeClr val="tx1"/>
                </a:solidFill>
                <a:uFill>
                  <a:solidFill>
                    <a:srgbClr val="FF0000"/>
                  </a:solidFill>
                </a:uFill>
                <a:latin typeface="Meiryo UI"/>
                <a:ea typeface="Meiryo UI"/>
              </a:rPr>
              <a:t>を</a:t>
            </a:r>
            <a:r>
              <a:rPr kumimoji="1" lang="ja-JP" altLang="en-US" sz="2200" b="0" u="none">
                <a:solidFill>
                  <a:schemeClr val="tx1"/>
                </a:solidFill>
                <a:uFill>
                  <a:solidFill>
                    <a:srgbClr val="FF0000"/>
                  </a:solidFill>
                </a:uFill>
                <a:latin typeface="Meiryo UI"/>
                <a:ea typeface="Meiryo UI"/>
              </a:rPr>
              <a:t>受けることができます。</a:t>
            </a:r>
            <a:endParaRPr kumimoji="1" lang="ja-JP" altLang="en-US" sz="2200" b="0" u="none">
              <a:solidFill>
                <a:schemeClr val="tx1"/>
              </a:solidFill>
              <a:uFill>
                <a:solidFill>
                  <a:srgbClr val="FF0000"/>
                </a:solidFill>
              </a:uFill>
              <a:latin typeface="Meiryo UI"/>
              <a:ea typeface="Meiryo UI"/>
            </a:endParaRPr>
          </a:p>
          <a:p>
            <a:pPr algn="l">
              <a:defRPr lang="ja-JP" altLang="en-US"/>
            </a:pPr>
            <a:r>
              <a:rPr lang="ja-JP" altLang="en-US" sz="2200" dirty="0" smtClean="0">
                <a:solidFill>
                  <a:schemeClr val="tx1"/>
                </a:solidFill>
                <a:latin typeface="Meiryo UI"/>
                <a:ea typeface="Meiryo UI"/>
              </a:rPr>
              <a:t>・　重症化リスクが高い高齢者などは早めに３回目のワクチンを接種してください。</a:t>
            </a:r>
            <a:endParaRPr lang="ja-JP" altLang="en-US" sz="2200" dirty="0" smtClean="0">
              <a:solidFill>
                <a:schemeClr val="tx1"/>
              </a:solidFill>
              <a:latin typeface="Meiryo UI"/>
              <a:ea typeface="Meiryo UI"/>
            </a:endParaRPr>
          </a:p>
        </p:txBody>
      </p:sp>
      <p:sp>
        <p:nvSpPr>
          <p:cNvPr id="1246" name="四角形 16"/>
          <p:cNvSpPr/>
          <p:nvPr/>
        </p:nvSpPr>
        <p:spPr>
          <a:xfrm>
            <a:off x="779710" y="7604935"/>
            <a:ext cx="8166835" cy="648065"/>
          </a:xfrm>
          <a:prstGeom prst="rect">
            <a:avLst/>
          </a:prstGeom>
          <a:noFill/>
          <a:ln w="9525"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lang="ja-JP" altLang="en-US"/>
            </a:pPr>
            <a:r>
              <a:rPr lang="ja-JP" altLang="en-US" sz="2200" dirty="0" smtClean="0">
                <a:solidFill>
                  <a:schemeClr val="tx1"/>
                </a:solidFill>
                <a:latin typeface="Meiryo UI"/>
                <a:ea typeface="Meiryo UI"/>
              </a:rPr>
              <a:t>・　家庭、</a:t>
            </a:r>
            <a:r>
              <a:rPr lang="ja-JP" altLang="en-US" sz="2200" dirty="0" smtClean="0">
                <a:solidFill>
                  <a:schemeClr val="tx1"/>
                </a:solidFill>
                <a:uFill>
                  <a:solidFill>
                    <a:srgbClr val="FF0000"/>
                  </a:solidFill>
                </a:uFill>
                <a:latin typeface="Meiryo UI"/>
                <a:ea typeface="Meiryo UI"/>
              </a:rPr>
              <a:t>保育所・幼稚園、学校では基本的な感染防止対策を徹底</a:t>
            </a:r>
            <a:endParaRPr lang="ja-JP" altLang="en-US" sz="2200" dirty="0">
              <a:solidFill>
                <a:schemeClr val="tx1"/>
              </a:solidFill>
              <a:latin typeface="Meiryo UI"/>
              <a:ea typeface="Meiryo UI"/>
            </a:endParaRPr>
          </a:p>
          <a:p>
            <a:pPr algn="l">
              <a:defRPr lang="ja-JP" altLang="en-US"/>
            </a:pPr>
            <a:r>
              <a:rPr lang="ja-JP" altLang="en-US" sz="2200" dirty="0" smtClean="0">
                <a:solidFill>
                  <a:schemeClr val="tx1"/>
                </a:solidFill>
                <a:uFill>
                  <a:solidFill>
                    <a:srgbClr val="FF0000"/>
                  </a:solidFill>
                </a:uFill>
                <a:latin typeface="Meiryo UI"/>
                <a:ea typeface="Meiryo UI"/>
              </a:rPr>
              <a:t>・　職場では、出勤者数削減や人</a:t>
            </a:r>
            <a:r>
              <a:rPr lang="ja-JP" altLang="en-US" sz="2200" dirty="0">
                <a:solidFill>
                  <a:schemeClr val="tx1"/>
                </a:solidFill>
                <a:uFill>
                  <a:solidFill>
                    <a:srgbClr val="FF0000"/>
                  </a:solidFill>
                </a:uFill>
                <a:latin typeface="Meiryo UI"/>
                <a:ea typeface="Meiryo UI"/>
              </a:rPr>
              <a:t>との接触機会を低減する取組を</a:t>
            </a:r>
            <a:r>
              <a:rPr lang="ja-JP" altLang="en-US" sz="2200" dirty="0" smtClean="0">
                <a:solidFill>
                  <a:schemeClr val="tx1"/>
                </a:solidFill>
                <a:uFill>
                  <a:solidFill>
                    <a:srgbClr val="FF0000"/>
                  </a:solidFill>
                </a:uFill>
                <a:latin typeface="Meiryo UI"/>
                <a:ea typeface="Meiryo UI"/>
              </a:rPr>
              <a:t>推進</a:t>
            </a:r>
            <a:endParaRPr lang="ja-JP" altLang="en-US" sz="2200" dirty="0" smtClean="0">
              <a:solidFill>
                <a:schemeClr val="tx1"/>
              </a:solidFill>
              <a:uFill>
                <a:solidFill>
                  <a:srgbClr val="FF0000"/>
                </a:solidFill>
              </a:uFill>
              <a:latin typeface="Meiryo UI"/>
              <a:ea typeface="Meiryo UI"/>
            </a:endParaRPr>
          </a:p>
        </p:txBody>
      </p:sp>
      <p:sp>
        <p:nvSpPr>
          <p:cNvPr id="1247" name="四角形 28"/>
          <p:cNvSpPr/>
          <p:nvPr/>
        </p:nvSpPr>
        <p:spPr>
          <a:xfrm>
            <a:off x="633000" y="3001728"/>
            <a:ext cx="8501249" cy="802498"/>
          </a:xfrm>
          <a:prstGeom prst="rect">
            <a:avLst/>
          </a:prstGeom>
          <a:solidFill>
            <a:schemeClr val="accent6">
              <a:lumMod val="20000"/>
              <a:lumOff val="80000"/>
            </a:schemeClr>
          </a:solidFill>
          <a:ln w="9525" cap="flat" cmpd="sng" algn="ctr">
            <a:solidFill>
              <a:srgbClr val="00800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lang="ja-JP" altLang="en-US"/>
            </a:pPr>
            <a:r>
              <a:rPr lang="ja-JP" altLang="en-US" sz="2400" b="1" dirty="0" smtClean="0">
                <a:solidFill>
                  <a:schemeClr val="tx1"/>
                </a:solidFill>
                <a:latin typeface="Meiryo UI"/>
                <a:ea typeface="Meiryo UI"/>
              </a:rPr>
              <a:t>　　過度に恐れることなく（正しく恐れ）、県民一人一人が</a:t>
            </a:r>
            <a:r>
              <a:rPr lang="ja-JP" altLang="en-US" sz="2400" b="1" dirty="0" smtClean="0">
                <a:solidFill>
                  <a:schemeClr val="tx1"/>
                </a:solidFill>
                <a:latin typeface="Meiryo UI"/>
                <a:ea typeface="Meiryo UI"/>
              </a:rPr>
              <a:t>感染防</a:t>
            </a:r>
            <a:endParaRPr lang="ja-JP" altLang="en-US" sz="2400" b="1" dirty="0" smtClean="0">
              <a:solidFill>
                <a:schemeClr val="tx1"/>
              </a:solidFill>
              <a:latin typeface="Meiryo UI"/>
              <a:ea typeface="Meiryo UI"/>
            </a:endParaRPr>
          </a:p>
          <a:p>
            <a:pPr algn="l">
              <a:defRPr lang="ja-JP" altLang="en-US"/>
            </a:pPr>
            <a:r>
              <a:rPr lang="ja-JP" altLang="en-US" sz="2400" b="1" dirty="0" smtClean="0">
                <a:solidFill>
                  <a:schemeClr val="tx1"/>
                </a:solidFill>
                <a:latin typeface="Meiryo UI"/>
                <a:ea typeface="Meiryo UI"/>
              </a:rPr>
              <a:t>　</a:t>
            </a:r>
            <a:r>
              <a:rPr lang="ja-JP" altLang="en-US" sz="2400" b="1" dirty="0" smtClean="0">
                <a:solidFill>
                  <a:schemeClr val="tx1"/>
                </a:solidFill>
                <a:latin typeface="Meiryo UI"/>
                <a:ea typeface="Meiryo UI"/>
              </a:rPr>
              <a:t>　</a:t>
            </a:r>
            <a:r>
              <a:rPr lang="ja-JP" altLang="en-US" sz="2400" b="1" dirty="0" smtClean="0">
                <a:solidFill>
                  <a:schemeClr val="tx1"/>
                </a:solidFill>
                <a:latin typeface="Meiryo UI"/>
                <a:ea typeface="Meiryo UI"/>
              </a:rPr>
              <a:t>止対</a:t>
            </a:r>
            <a:r>
              <a:rPr lang="ja-JP" altLang="en-US" sz="2400" b="1" dirty="0" smtClean="0">
                <a:solidFill>
                  <a:schemeClr val="tx1"/>
                </a:solidFill>
                <a:latin typeface="Meiryo UI"/>
                <a:ea typeface="Meiryo UI"/>
              </a:rPr>
              <a:t>策を徹底</a:t>
            </a:r>
            <a:r>
              <a:rPr lang="ja-JP" altLang="en-US" sz="2400" b="1" dirty="0" smtClean="0">
                <a:solidFill>
                  <a:schemeClr val="tx1"/>
                </a:solidFill>
                <a:latin typeface="Meiryo UI"/>
                <a:ea typeface="Meiryo UI"/>
              </a:rPr>
              <a:t>することで</a:t>
            </a:r>
            <a:r>
              <a:rPr lang="ja-JP" altLang="en-US" sz="2400" b="1" dirty="0" smtClean="0">
                <a:solidFill>
                  <a:schemeClr val="tx1"/>
                </a:solidFill>
                <a:latin typeface="Meiryo UI"/>
                <a:ea typeface="Meiryo UI"/>
              </a:rPr>
              <a:t>社会経済活動を維持</a:t>
            </a:r>
            <a:endParaRPr lang="ja-JP" altLang="en-US" sz="2400" b="1" dirty="0" smtClean="0">
              <a:solidFill>
                <a:schemeClr val="tx1"/>
              </a:solidFill>
              <a:latin typeface="Meiryo UI"/>
              <a:ea typeface="Meiryo UI"/>
            </a:endParaRPr>
          </a:p>
        </p:txBody>
      </p:sp>
      <p:sp>
        <p:nvSpPr>
          <p:cNvPr id="1248" name="図形 29"/>
          <p:cNvSpPr/>
          <p:nvPr/>
        </p:nvSpPr>
        <p:spPr>
          <a:xfrm>
            <a:off x="3007179" y="2608120"/>
            <a:ext cx="3744000" cy="3168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Tree>
  </p:cSld>
  <p:clrMapOvr>
    <a:masterClrMapping/>
  </p:clrMapOvr>
</p:sld>
</file>

<file path=ppt/theme/theme1.xml><?xml version="1.0" encoding="utf-8"?>
<a:theme xmlns:a="http://schemas.openxmlformats.org/drawingml/2006/main" name="Office テーマ">
  <a:themeElements>
    <a:clrScheme name="Focu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TotalTime>4719</TotalTime>
  <Words>3663</Words>
  <Application>JUST Focus</Application>
  <Paragraphs>687</Paragraph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21</vt:i4>
      </vt:variant>
    </vt:vector>
  </HeadingPairs>
  <TitlesOfParts>
    <vt:vector size="23" baseType="lpstr">
      <vt:lpstr>Office テーマ</vt:lpstr>
      <vt:lpstr>花子</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4.1.2</AppVersion>
  <PresentationFormat>ユーザー設定</PresentationFormat>
  <Slides>11</Slides>
  <Notes>4</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スライド 1</dc:title>
  <dc:creator>user</dc:creator>
  <cp:lastModifiedBy>470621</cp:lastModifiedBy>
  <cp:lastPrinted>2021-05-17T06:44:30Z</cp:lastPrinted>
  <dcterms:created xsi:type="dcterms:W3CDTF">2016-11-27T01:51:50Z</dcterms:created>
  <dcterms:modified xsi:type="dcterms:W3CDTF">2022-01-31T13:40:24Z</dcterms:modified>
  <cp:revision>710</cp:revision>
</cp:coreProperties>
</file>

<file path=docProps/custom.xml><?xml version="1.0" encoding="utf-8"?>
<Properties xmlns:vt="http://schemas.openxmlformats.org/officeDocument/2006/docPropsVTypes" xmlns="http://schemas.openxmlformats.org/officeDocument/2006/custom-properties"/>
</file>